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Amatic SC"/>
      <p:regular r:id="rId38"/>
      <p:bold r:id="rId39"/>
    </p:embeddedFont>
    <p:embeddedFont>
      <p:font typeface="Roboto Condensed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Barlow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regular.fntdata"/><Relationship Id="rId42" Type="http://schemas.openxmlformats.org/officeDocument/2006/relationships/font" Target="fonts/RobotoCondensed-italic.fntdata"/><Relationship Id="rId41" Type="http://schemas.openxmlformats.org/officeDocument/2006/relationships/font" Target="fonts/RobotoCondensed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RobotoCondensed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Barlow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AmaticSC-bold.fntdata"/><Relationship Id="rId38" Type="http://schemas.openxmlformats.org/officeDocument/2006/relationships/font" Target="fonts/AmaticSC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-boldItalic.fntdata"/><Relationship Id="rId50" Type="http://schemas.openxmlformats.org/officeDocument/2006/relationships/font" Target="fonts/Barlow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06113c5b4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06113c5b4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06113c5b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06113c5b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b22198a46b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b22198a46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d4ae51eea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d4ae51eea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f770252b4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f770252b4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b22198a46b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b22198a46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b22198a46b_0_6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b22198a46b_0_6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b18f4893d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b18f4893d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b18f4893d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b18f4893d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b22198a46b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b22198a46b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18f4893d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18f4893d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fd4ae51e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fd4ae51e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b22198a46b_0_6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b22198a46b_0_6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d4ae51eea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d4ae51eea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fd4ae51eea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fd4ae51eea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fd4ae51eea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fd4ae51eea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fd4ae51eea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fd4ae51eea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fd4ae51eea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fd4ae51eea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b18f4893d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b18f4893d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b22198a46b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b22198a46b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f770252b4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f770252b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22198a46b_0_6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22198a46b_0_6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f770252b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f770252b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f770252b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f770252b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f770252b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f770252b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f770252b4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f770252b4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18f4893d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18f4893d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22198a46b_0_6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22198a46b_0_6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18f4893d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18f4893d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06113c5b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06113c5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22198a46b_0_6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b22198a46b_0_6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22198a4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22198a4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20000" y="1467400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2195550" y="3293000"/>
            <a:ext cx="47529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14" type="title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593350" y="3201275"/>
            <a:ext cx="39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593350" y="1293350"/>
            <a:ext cx="3957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9" name="Google Shape;59;p15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0" name="Google Shape;60;p15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5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5" type="subTitle"/>
          </p:nvPr>
        </p:nvSpPr>
        <p:spPr>
          <a:xfrm>
            <a:off x="2674150" y="1155375"/>
            <a:ext cx="3783900" cy="413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3" type="subTitle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5" type="subTitle"/>
          </p:nvPr>
        </p:nvSpPr>
        <p:spPr>
          <a:xfrm>
            <a:off x="2807750" y="1133173"/>
            <a:ext cx="3516600" cy="213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6" type="subTitle"/>
          </p:nvPr>
        </p:nvSpPr>
        <p:spPr>
          <a:xfrm>
            <a:off x="3742025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2" name="Google Shape;72;p16"/>
          <p:cNvSpPr txBox="1"/>
          <p:nvPr>
            <p:ph idx="7" type="subTitle"/>
          </p:nvPr>
        </p:nvSpPr>
        <p:spPr>
          <a:xfrm>
            <a:off x="3742025" y="362255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4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7199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2" type="subTitle"/>
          </p:nvPr>
        </p:nvSpPr>
        <p:spPr>
          <a:xfrm>
            <a:off x="7200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subTitle"/>
          </p:nvPr>
        </p:nvSpPr>
        <p:spPr>
          <a:xfrm>
            <a:off x="7199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4" type="subTitle"/>
          </p:nvPr>
        </p:nvSpPr>
        <p:spPr>
          <a:xfrm>
            <a:off x="7200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5" type="subTitle"/>
          </p:nvPr>
        </p:nvSpPr>
        <p:spPr>
          <a:xfrm>
            <a:off x="7199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6" type="subTitle"/>
          </p:nvPr>
        </p:nvSpPr>
        <p:spPr>
          <a:xfrm>
            <a:off x="7200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7" type="subTitle"/>
          </p:nvPr>
        </p:nvSpPr>
        <p:spPr>
          <a:xfrm>
            <a:off x="5734175" y="13812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8" type="subTitle"/>
          </p:nvPr>
        </p:nvSpPr>
        <p:spPr>
          <a:xfrm>
            <a:off x="5734200" y="16554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9" type="subTitle"/>
          </p:nvPr>
        </p:nvSpPr>
        <p:spPr>
          <a:xfrm>
            <a:off x="5734175" y="248615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3" type="subTitle"/>
          </p:nvPr>
        </p:nvSpPr>
        <p:spPr>
          <a:xfrm>
            <a:off x="5734200" y="276040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4" type="subTitle"/>
          </p:nvPr>
        </p:nvSpPr>
        <p:spPr>
          <a:xfrm>
            <a:off x="5734175" y="3538875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5" type="subTitle"/>
          </p:nvPr>
        </p:nvSpPr>
        <p:spPr>
          <a:xfrm>
            <a:off x="5734200" y="3813125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719975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subTitle"/>
          </p:nvPr>
        </p:nvSpPr>
        <p:spPr>
          <a:xfrm>
            <a:off x="345283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3" type="subTitle"/>
          </p:nvPr>
        </p:nvSpPr>
        <p:spPr>
          <a:xfrm>
            <a:off x="3452858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4" type="subTitle"/>
          </p:nvPr>
        </p:nvSpPr>
        <p:spPr>
          <a:xfrm>
            <a:off x="720000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subTitle"/>
          </p:nvPr>
        </p:nvSpPr>
        <p:spPr>
          <a:xfrm>
            <a:off x="6185688" y="251460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6" type="subTitle"/>
          </p:nvPr>
        </p:nvSpPr>
        <p:spPr>
          <a:xfrm>
            <a:off x="6185703" y="2788850"/>
            <a:ext cx="2238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97" name="Google Shape;97;p19"/>
          <p:cNvGrpSpPr/>
          <p:nvPr/>
        </p:nvGrpSpPr>
        <p:grpSpPr>
          <a:xfrm>
            <a:off x="642900" y="1714500"/>
            <a:ext cx="7857751" cy="2895575"/>
            <a:chOff x="642900" y="1714500"/>
            <a:chExt cx="7857751" cy="2895575"/>
          </a:xfrm>
        </p:grpSpPr>
        <p:sp>
          <p:nvSpPr>
            <p:cNvPr id="98" name="Google Shape;98;p19"/>
            <p:cNvSpPr/>
            <p:nvPr/>
          </p:nvSpPr>
          <p:spPr>
            <a:xfrm>
              <a:off x="642900" y="1714500"/>
              <a:ext cx="7857600" cy="288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cxnSp>
          <p:nvCxnSpPr>
            <p:cNvPr id="99" name="Google Shape;99;p19"/>
            <p:cNvCxnSpPr/>
            <p:nvPr/>
          </p:nvCxnSpPr>
          <p:spPr>
            <a:xfrm>
              <a:off x="635049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9"/>
            <p:cNvCxnSpPr/>
            <p:nvPr/>
          </p:nvCxnSpPr>
          <p:spPr>
            <a:xfrm>
              <a:off x="742413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9"/>
            <p:cNvCxnSpPr/>
            <p:nvPr/>
          </p:nvCxnSpPr>
          <p:spPr>
            <a:xfrm>
              <a:off x="849777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9"/>
            <p:cNvCxnSpPr/>
            <p:nvPr/>
          </p:nvCxnSpPr>
          <p:spPr>
            <a:xfrm rot="10800000">
              <a:off x="688635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9"/>
            <p:cNvCxnSpPr/>
            <p:nvPr/>
          </p:nvCxnSpPr>
          <p:spPr>
            <a:xfrm rot="10800000">
              <a:off x="688635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9"/>
            <p:cNvCxnSpPr/>
            <p:nvPr/>
          </p:nvCxnSpPr>
          <p:spPr>
            <a:xfrm>
              <a:off x="5276867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9"/>
            <p:cNvCxnSpPr/>
            <p:nvPr/>
          </p:nvCxnSpPr>
          <p:spPr>
            <a:xfrm>
              <a:off x="1721342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9"/>
            <p:cNvCxnSpPr/>
            <p:nvPr/>
          </p:nvCxnSpPr>
          <p:spPr>
            <a:xfrm>
              <a:off x="2794983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9"/>
            <p:cNvCxnSpPr/>
            <p:nvPr/>
          </p:nvCxnSpPr>
          <p:spPr>
            <a:xfrm>
              <a:off x="3868625" y="1719275"/>
              <a:ext cx="0" cy="2890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9"/>
            <p:cNvCxnSpPr/>
            <p:nvPr/>
          </p:nvCxnSpPr>
          <p:spPr>
            <a:xfrm rot="10800000">
              <a:off x="2257201" y="2024867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9"/>
            <p:cNvCxnSpPr/>
            <p:nvPr/>
          </p:nvCxnSpPr>
          <p:spPr>
            <a:xfrm rot="10800000">
              <a:off x="2257201" y="1060546"/>
              <a:ext cx="0" cy="32286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" name="Google Shape;110;p19"/>
          <p:cNvGrpSpPr/>
          <p:nvPr/>
        </p:nvGrpSpPr>
        <p:grpSpPr>
          <a:xfrm>
            <a:off x="4201473" y="2616084"/>
            <a:ext cx="741054" cy="1077178"/>
            <a:chOff x="2446425" y="1033300"/>
            <a:chExt cx="1176650" cy="1710350"/>
          </a:xfrm>
        </p:grpSpPr>
        <p:sp>
          <p:nvSpPr>
            <p:cNvPr id="111" name="Google Shape;111;p19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3">
  <p:cSld name="CUSTOM_1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719975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2" type="subTitle"/>
          </p:nvPr>
        </p:nvSpPr>
        <p:spPr>
          <a:xfrm>
            <a:off x="345283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3" type="subTitle"/>
          </p:nvPr>
        </p:nvSpPr>
        <p:spPr>
          <a:xfrm>
            <a:off x="3452857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4" type="subTitle"/>
          </p:nvPr>
        </p:nvSpPr>
        <p:spPr>
          <a:xfrm>
            <a:off x="720000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5" type="subTitle"/>
          </p:nvPr>
        </p:nvSpPr>
        <p:spPr>
          <a:xfrm>
            <a:off x="618568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6" type="subTitle"/>
          </p:nvPr>
        </p:nvSpPr>
        <p:spPr>
          <a:xfrm>
            <a:off x="6185701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7" type="subTitle"/>
          </p:nvPr>
        </p:nvSpPr>
        <p:spPr>
          <a:xfrm>
            <a:off x="719975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8" type="subTitle"/>
          </p:nvPr>
        </p:nvSpPr>
        <p:spPr>
          <a:xfrm>
            <a:off x="345283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9" type="subTitle"/>
          </p:nvPr>
        </p:nvSpPr>
        <p:spPr>
          <a:xfrm>
            <a:off x="3452857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3" type="subTitle"/>
          </p:nvPr>
        </p:nvSpPr>
        <p:spPr>
          <a:xfrm>
            <a:off x="720000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4" type="subTitle"/>
          </p:nvPr>
        </p:nvSpPr>
        <p:spPr>
          <a:xfrm>
            <a:off x="6185688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15" type="subTitle"/>
          </p:nvPr>
        </p:nvSpPr>
        <p:spPr>
          <a:xfrm>
            <a:off x="6185701" y="3427025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2900588" y="2992650"/>
            <a:ext cx="3342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496350" y="1468525"/>
            <a:ext cx="37950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4496200" y="2865275"/>
            <a:ext cx="37950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hasCustomPrompt="1" type="title"/>
          </p:nvPr>
        </p:nvSpPr>
        <p:spPr>
          <a:xfrm>
            <a:off x="2627550" y="7153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2627550" y="137280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hasCustomPrompt="1" idx="2" type="title"/>
          </p:nvPr>
        </p:nvSpPr>
        <p:spPr>
          <a:xfrm>
            <a:off x="2627550" y="204887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38" name="Google Shape;138;p22"/>
          <p:cNvSpPr txBox="1"/>
          <p:nvPr>
            <p:ph idx="3" type="subTitle"/>
          </p:nvPr>
        </p:nvSpPr>
        <p:spPr>
          <a:xfrm>
            <a:off x="2627550" y="2706350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hasCustomPrompt="1" idx="4" type="title"/>
          </p:nvPr>
        </p:nvSpPr>
        <p:spPr>
          <a:xfrm>
            <a:off x="2627550" y="3386025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/>
          <p:nvPr>
            <p:ph idx="5" type="subTitle"/>
          </p:nvPr>
        </p:nvSpPr>
        <p:spPr>
          <a:xfrm>
            <a:off x="2627550" y="4039925"/>
            <a:ext cx="38889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7200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7200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5400600" y="144170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subTitle"/>
          </p:nvPr>
        </p:nvSpPr>
        <p:spPr>
          <a:xfrm>
            <a:off x="5400600" y="2390200"/>
            <a:ext cx="30234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819400" y="32415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2819400" y="1567950"/>
            <a:ext cx="3505200" cy="11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2" type="subTitle"/>
          </p:nvPr>
        </p:nvSpPr>
        <p:spPr>
          <a:xfrm>
            <a:off x="2638125" y="4265200"/>
            <a:ext cx="38676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/>
        </p:nvSpPr>
        <p:spPr>
          <a:xfrm>
            <a:off x="2531025" y="3544933"/>
            <a:ext cx="40821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9669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155" name="Google Shape;155;p26"/>
          <p:cNvSpPr txBox="1"/>
          <p:nvPr>
            <p:ph idx="2" type="subTitle"/>
          </p:nvPr>
        </p:nvSpPr>
        <p:spPr>
          <a:xfrm>
            <a:off x="4815000" y="1495425"/>
            <a:ext cx="33621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39700"/>
            <a:ext cx="7704000" cy="3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114425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021652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021676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114450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1842150" y="368825"/>
            <a:ext cx="54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189400" y="1317325"/>
            <a:ext cx="47652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244800"/>
            <a:ext cx="3023400" cy="13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b="1" sz="4000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27.jpg"/><Relationship Id="rId5" Type="http://schemas.openxmlformats.org/officeDocument/2006/relationships/image" Target="../media/image21.jpg"/><Relationship Id="rId6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7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Placa base y memorias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There is </a:t>
            </a:r>
            <a:r>
              <a:rPr lang="en">
                <a:solidFill>
                  <a:schemeClr val="accent6"/>
                </a:solidFill>
                <a:highlight>
                  <a:schemeClr val="dk1"/>
                </a:highlight>
              </a:rPr>
              <a:t>1 Impostor</a:t>
            </a:r>
            <a:r>
              <a:rPr lang="en">
                <a:highlight>
                  <a:schemeClr val="dk1"/>
                </a:highlight>
              </a:rPr>
              <a:t> among us</a:t>
            </a:r>
            <a:endParaRPr>
              <a:highlight>
                <a:schemeClr val="dk1"/>
              </a:highlight>
            </a:endParaRPr>
          </a:p>
        </p:txBody>
      </p:sp>
      <p:grpSp>
        <p:nvGrpSpPr>
          <p:cNvPr id="163" name="Google Shape;163;p28"/>
          <p:cNvGrpSpPr/>
          <p:nvPr/>
        </p:nvGrpSpPr>
        <p:grpSpPr>
          <a:xfrm flipH="1">
            <a:off x="6172701" y="3033548"/>
            <a:ext cx="742584" cy="1079402"/>
            <a:chOff x="2446425" y="1033300"/>
            <a:chExt cx="1176650" cy="1710350"/>
          </a:xfrm>
        </p:grpSpPr>
        <p:sp>
          <p:nvSpPr>
            <p:cNvPr id="164" name="Google Shape;164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28"/>
          <p:cNvGrpSpPr/>
          <p:nvPr/>
        </p:nvGrpSpPr>
        <p:grpSpPr>
          <a:xfrm>
            <a:off x="4000167" y="2592431"/>
            <a:ext cx="1088237" cy="2011129"/>
            <a:chOff x="4000167" y="2592431"/>
            <a:chExt cx="1088237" cy="2011129"/>
          </a:xfrm>
        </p:grpSpPr>
        <p:grpSp>
          <p:nvGrpSpPr>
            <p:cNvPr id="171" name="Google Shape;171;p28"/>
            <p:cNvGrpSpPr/>
            <p:nvPr/>
          </p:nvGrpSpPr>
          <p:grpSpPr>
            <a:xfrm>
              <a:off x="4089429" y="3151473"/>
              <a:ext cx="998976" cy="1452087"/>
              <a:chOff x="2446425" y="1033300"/>
              <a:chExt cx="1176650" cy="1710350"/>
            </a:xfrm>
          </p:grpSpPr>
          <p:sp>
            <p:nvSpPr>
              <p:cNvPr id="172" name="Google Shape;172;p28"/>
              <p:cNvSpPr/>
              <p:nvPr/>
            </p:nvSpPr>
            <p:spPr>
              <a:xfrm>
                <a:off x="2556250" y="1262475"/>
                <a:ext cx="892400" cy="1443975"/>
              </a:xfrm>
              <a:custGeom>
                <a:rect b="b" l="l" r="r" t="t"/>
                <a:pathLst>
                  <a:path extrusionOk="0" h="57759" w="35696">
                    <a:moveTo>
                      <a:pt x="17848" y="1"/>
                    </a:moveTo>
                    <a:cubicBezTo>
                      <a:pt x="2870" y="1"/>
                      <a:pt x="1" y="8300"/>
                      <a:pt x="1" y="18539"/>
                    </a:cubicBezTo>
                    <a:lnTo>
                      <a:pt x="1" y="18682"/>
                    </a:lnTo>
                    <a:lnTo>
                      <a:pt x="1" y="18765"/>
                    </a:lnTo>
                    <a:lnTo>
                      <a:pt x="1" y="50162"/>
                    </a:lnTo>
                    <a:cubicBezTo>
                      <a:pt x="1" y="54341"/>
                      <a:pt x="3299" y="57758"/>
                      <a:pt x="7323" y="57758"/>
                    </a:cubicBezTo>
                    <a:cubicBezTo>
                      <a:pt x="11336" y="57758"/>
                      <a:pt x="15205" y="54329"/>
                      <a:pt x="15205" y="50162"/>
                    </a:cubicBezTo>
                    <a:lnTo>
                      <a:pt x="15205" y="45102"/>
                    </a:lnTo>
                    <a:cubicBezTo>
                      <a:pt x="16253" y="45304"/>
                      <a:pt x="16753" y="45399"/>
                      <a:pt x="17848" y="45399"/>
                    </a:cubicBezTo>
                    <a:cubicBezTo>
                      <a:pt x="18932" y="45399"/>
                      <a:pt x="20015" y="45304"/>
                      <a:pt x="21075" y="45102"/>
                    </a:cubicBezTo>
                    <a:lnTo>
                      <a:pt x="21075" y="47674"/>
                    </a:lnTo>
                    <a:cubicBezTo>
                      <a:pt x="21075" y="51853"/>
                      <a:pt x="24361" y="55270"/>
                      <a:pt x="28385" y="55270"/>
                    </a:cubicBezTo>
                    <a:cubicBezTo>
                      <a:pt x="32410" y="55270"/>
                      <a:pt x="35696" y="51841"/>
                      <a:pt x="35696" y="47674"/>
                    </a:cubicBezTo>
                    <a:lnTo>
                      <a:pt x="35696" y="16741"/>
                    </a:lnTo>
                    <a:cubicBezTo>
                      <a:pt x="35696" y="15693"/>
                      <a:pt x="35493" y="14658"/>
                      <a:pt x="35077" y="13693"/>
                    </a:cubicBezTo>
                    <a:cubicBezTo>
                      <a:pt x="33029" y="5811"/>
                      <a:pt x="26099" y="1"/>
                      <a:pt x="17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8"/>
              <p:cNvSpPr/>
              <p:nvPr/>
            </p:nvSpPr>
            <p:spPr>
              <a:xfrm>
                <a:off x="2519050" y="1225275"/>
                <a:ext cx="966825" cy="1518375"/>
              </a:xfrm>
              <a:custGeom>
                <a:rect b="b" l="l" r="r" t="t"/>
                <a:pathLst>
                  <a:path extrusionOk="0" h="60735" w="38673">
                    <a:moveTo>
                      <a:pt x="19336" y="2977"/>
                    </a:moveTo>
                    <a:cubicBezTo>
                      <a:pt x="26706" y="2977"/>
                      <a:pt x="33207" y="8156"/>
                      <a:pt x="35124" y="15562"/>
                    </a:cubicBezTo>
                    <a:lnTo>
                      <a:pt x="35160" y="15669"/>
                    </a:lnTo>
                    <a:lnTo>
                      <a:pt x="35195" y="15765"/>
                    </a:lnTo>
                    <a:cubicBezTo>
                      <a:pt x="35529" y="16538"/>
                      <a:pt x="35696" y="17384"/>
                      <a:pt x="35696" y="18229"/>
                    </a:cubicBezTo>
                    <a:lnTo>
                      <a:pt x="35696" y="49162"/>
                    </a:lnTo>
                    <a:cubicBezTo>
                      <a:pt x="35696" y="52531"/>
                      <a:pt x="33088" y="55269"/>
                      <a:pt x="29873" y="55269"/>
                    </a:cubicBezTo>
                    <a:cubicBezTo>
                      <a:pt x="26659" y="55269"/>
                      <a:pt x="24051" y="52531"/>
                      <a:pt x="24051" y="49162"/>
                    </a:cubicBezTo>
                    <a:lnTo>
                      <a:pt x="24051" y="44804"/>
                    </a:lnTo>
                    <a:lnTo>
                      <a:pt x="22277" y="45137"/>
                    </a:lnTo>
                    <a:cubicBezTo>
                      <a:pt x="21313" y="45316"/>
                      <a:pt x="20325" y="45399"/>
                      <a:pt x="19336" y="45399"/>
                    </a:cubicBezTo>
                    <a:cubicBezTo>
                      <a:pt x="18431" y="45399"/>
                      <a:pt x="18039" y="45328"/>
                      <a:pt x="17098" y="45149"/>
                    </a:cubicBezTo>
                    <a:lnTo>
                      <a:pt x="15205" y="44792"/>
                    </a:lnTo>
                    <a:lnTo>
                      <a:pt x="15205" y="51662"/>
                    </a:lnTo>
                    <a:cubicBezTo>
                      <a:pt x="15205" y="54853"/>
                      <a:pt x="12157" y="57758"/>
                      <a:pt x="8811" y="57758"/>
                    </a:cubicBezTo>
                    <a:cubicBezTo>
                      <a:pt x="5597" y="57758"/>
                      <a:pt x="2977" y="55019"/>
                      <a:pt x="2977" y="51662"/>
                    </a:cubicBezTo>
                    <a:lnTo>
                      <a:pt x="2977" y="20265"/>
                    </a:lnTo>
                    <a:lnTo>
                      <a:pt x="2977" y="20194"/>
                    </a:lnTo>
                    <a:lnTo>
                      <a:pt x="2977" y="20027"/>
                    </a:lnTo>
                    <a:cubicBezTo>
                      <a:pt x="2977" y="14348"/>
                      <a:pt x="3930" y="10478"/>
                      <a:pt x="5978" y="7823"/>
                    </a:cubicBezTo>
                    <a:cubicBezTo>
                      <a:pt x="8502" y="4573"/>
                      <a:pt x="12871" y="2977"/>
                      <a:pt x="19336" y="2977"/>
                    </a:cubicBezTo>
                    <a:close/>
                    <a:moveTo>
                      <a:pt x="19336" y="1"/>
                    </a:moveTo>
                    <a:cubicBezTo>
                      <a:pt x="2203" y="1"/>
                      <a:pt x="1" y="10693"/>
                      <a:pt x="1" y="20015"/>
                    </a:cubicBezTo>
                    <a:lnTo>
                      <a:pt x="1" y="20170"/>
                    </a:lnTo>
                    <a:lnTo>
                      <a:pt x="1" y="20253"/>
                    </a:lnTo>
                    <a:lnTo>
                      <a:pt x="1" y="51662"/>
                    </a:lnTo>
                    <a:cubicBezTo>
                      <a:pt x="1" y="56662"/>
                      <a:pt x="3953" y="60734"/>
                      <a:pt x="8811" y="60734"/>
                    </a:cubicBezTo>
                    <a:cubicBezTo>
                      <a:pt x="13800" y="60734"/>
                      <a:pt x="18181" y="56496"/>
                      <a:pt x="18181" y="51650"/>
                    </a:cubicBezTo>
                    <a:lnTo>
                      <a:pt x="18181" y="48328"/>
                    </a:lnTo>
                    <a:cubicBezTo>
                      <a:pt x="18515" y="48364"/>
                      <a:pt x="18896" y="48376"/>
                      <a:pt x="19336" y="48376"/>
                    </a:cubicBezTo>
                    <a:cubicBezTo>
                      <a:pt x="19920" y="48376"/>
                      <a:pt x="20491" y="48352"/>
                      <a:pt x="21075" y="48304"/>
                    </a:cubicBezTo>
                    <a:lnTo>
                      <a:pt x="21075" y="49162"/>
                    </a:lnTo>
                    <a:cubicBezTo>
                      <a:pt x="21075" y="54174"/>
                      <a:pt x="25016" y="58246"/>
                      <a:pt x="29873" y="58246"/>
                    </a:cubicBezTo>
                    <a:cubicBezTo>
                      <a:pt x="34731" y="58246"/>
                      <a:pt x="38672" y="54174"/>
                      <a:pt x="38672" y="49162"/>
                    </a:cubicBezTo>
                    <a:lnTo>
                      <a:pt x="38672" y="18217"/>
                    </a:lnTo>
                    <a:cubicBezTo>
                      <a:pt x="38672" y="17015"/>
                      <a:pt x="38446" y="15812"/>
                      <a:pt x="37982" y="14705"/>
                    </a:cubicBezTo>
                    <a:cubicBezTo>
                      <a:pt x="35684" y="6037"/>
                      <a:pt x="28028" y="1"/>
                      <a:pt x="19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8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8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8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8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28"/>
            <p:cNvGrpSpPr/>
            <p:nvPr/>
          </p:nvGrpSpPr>
          <p:grpSpPr>
            <a:xfrm rot="-666034">
              <a:off x="4057283" y="2659999"/>
              <a:ext cx="766772" cy="667935"/>
              <a:chOff x="3393994" y="3647231"/>
              <a:chExt cx="643539" cy="667933"/>
            </a:xfrm>
          </p:grpSpPr>
          <p:sp>
            <p:nvSpPr>
              <p:cNvPr id="179" name="Google Shape;179;p28"/>
              <p:cNvSpPr/>
              <p:nvPr/>
            </p:nvSpPr>
            <p:spPr>
              <a:xfrm>
                <a:off x="3415081" y="4254471"/>
                <a:ext cx="602225" cy="39390"/>
              </a:xfrm>
              <a:custGeom>
                <a:rect b="b" l="l" r="r" t="t"/>
                <a:pathLst>
                  <a:path extrusionOk="0" h="2156" w="32958">
                    <a:moveTo>
                      <a:pt x="2251" y="0"/>
                    </a:moveTo>
                    <a:cubicBezTo>
                      <a:pt x="2251" y="310"/>
                      <a:pt x="2001" y="572"/>
                      <a:pt x="1680" y="583"/>
                    </a:cubicBezTo>
                    <a:lnTo>
                      <a:pt x="1" y="583"/>
                    </a:lnTo>
                    <a:lnTo>
                      <a:pt x="1" y="2155"/>
                    </a:lnTo>
                    <a:lnTo>
                      <a:pt x="32957" y="2155"/>
                    </a:lnTo>
                    <a:lnTo>
                      <a:pt x="32957" y="583"/>
                    </a:lnTo>
                    <a:lnTo>
                      <a:pt x="3930" y="583"/>
                    </a:lnTo>
                    <a:cubicBezTo>
                      <a:pt x="3609" y="572"/>
                      <a:pt x="3358" y="310"/>
                      <a:pt x="3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8"/>
              <p:cNvSpPr/>
              <p:nvPr/>
            </p:nvSpPr>
            <p:spPr>
              <a:xfrm>
                <a:off x="3415081" y="4215738"/>
                <a:ext cx="602225" cy="38751"/>
              </a:xfrm>
              <a:custGeom>
                <a:rect b="b" l="l" r="r" t="t"/>
                <a:pathLst>
                  <a:path extrusionOk="0" h="2121" w="32958">
                    <a:moveTo>
                      <a:pt x="1" y="1"/>
                    </a:moveTo>
                    <a:lnTo>
                      <a:pt x="1" y="1537"/>
                    </a:lnTo>
                    <a:lnTo>
                      <a:pt x="1680" y="1537"/>
                    </a:lnTo>
                    <a:cubicBezTo>
                      <a:pt x="2001" y="1549"/>
                      <a:pt x="2251" y="1799"/>
                      <a:pt x="2251" y="2120"/>
                    </a:cubicBezTo>
                    <a:lnTo>
                      <a:pt x="3370" y="2120"/>
                    </a:lnTo>
                    <a:cubicBezTo>
                      <a:pt x="3358" y="1799"/>
                      <a:pt x="3609" y="1537"/>
                      <a:pt x="3930" y="1537"/>
                    </a:cubicBezTo>
                    <a:lnTo>
                      <a:pt x="32957" y="1537"/>
                    </a:lnTo>
                    <a:lnTo>
                      <a:pt x="32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8"/>
              <p:cNvSpPr/>
              <p:nvPr/>
            </p:nvSpPr>
            <p:spPr>
              <a:xfrm>
                <a:off x="3847810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536" y="0"/>
                    </a:moveTo>
                    <a:cubicBezTo>
                      <a:pt x="191" y="1238"/>
                      <a:pt x="12" y="2536"/>
                      <a:pt x="12" y="3822"/>
                    </a:cubicBezTo>
                    <a:lnTo>
                      <a:pt x="12" y="7882"/>
                    </a:lnTo>
                    <a:cubicBezTo>
                      <a:pt x="0" y="9013"/>
                      <a:pt x="751" y="10013"/>
                      <a:pt x="1846" y="10299"/>
                    </a:cubicBezTo>
                    <a:lnTo>
                      <a:pt x="1846" y="4536"/>
                    </a:lnTo>
                    <a:cubicBezTo>
                      <a:pt x="1846" y="4227"/>
                      <a:pt x="2096" y="3965"/>
                      <a:pt x="2406" y="3953"/>
                    </a:cubicBezTo>
                    <a:lnTo>
                      <a:pt x="2406" y="2786"/>
                    </a:lnTo>
                    <a:cubicBezTo>
                      <a:pt x="2203" y="2786"/>
                      <a:pt x="2013" y="2667"/>
                      <a:pt x="1917" y="2488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8"/>
              <p:cNvSpPr/>
              <p:nvPr/>
            </p:nvSpPr>
            <p:spPr>
              <a:xfrm>
                <a:off x="3490583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536" y="0"/>
                    </a:moveTo>
                    <a:cubicBezTo>
                      <a:pt x="191" y="1250"/>
                      <a:pt x="12" y="2536"/>
                      <a:pt x="12" y="3822"/>
                    </a:cubicBezTo>
                    <a:lnTo>
                      <a:pt x="12" y="7882"/>
                    </a:lnTo>
                    <a:cubicBezTo>
                      <a:pt x="0" y="9013"/>
                      <a:pt x="750" y="10013"/>
                      <a:pt x="1846" y="10299"/>
                    </a:cubicBezTo>
                    <a:lnTo>
                      <a:pt x="1846" y="4536"/>
                    </a:lnTo>
                    <a:cubicBezTo>
                      <a:pt x="1846" y="4227"/>
                      <a:pt x="2096" y="3965"/>
                      <a:pt x="2405" y="3953"/>
                    </a:cubicBezTo>
                    <a:lnTo>
                      <a:pt x="2405" y="2786"/>
                    </a:lnTo>
                    <a:cubicBezTo>
                      <a:pt x="2203" y="2786"/>
                      <a:pt x="2013" y="2667"/>
                      <a:pt x="1917" y="2488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8"/>
              <p:cNvSpPr/>
              <p:nvPr/>
            </p:nvSpPr>
            <p:spPr>
              <a:xfrm>
                <a:off x="3639832" y="3790267"/>
                <a:ext cx="63095" cy="360010"/>
              </a:xfrm>
              <a:custGeom>
                <a:rect b="b" l="l" r="r" t="t"/>
                <a:pathLst>
                  <a:path extrusionOk="0" h="19705" w="3453">
                    <a:moveTo>
                      <a:pt x="1024" y="0"/>
                    </a:moveTo>
                    <a:cubicBezTo>
                      <a:pt x="345" y="2179"/>
                      <a:pt x="0" y="4453"/>
                      <a:pt x="0" y="6739"/>
                    </a:cubicBezTo>
                    <a:lnTo>
                      <a:pt x="0" y="15574"/>
                    </a:lnTo>
                    <a:cubicBezTo>
                      <a:pt x="0" y="17681"/>
                      <a:pt x="1500" y="19419"/>
                      <a:pt x="3453" y="19705"/>
                    </a:cubicBezTo>
                    <a:lnTo>
                      <a:pt x="3453" y="15276"/>
                    </a:lnTo>
                    <a:lnTo>
                      <a:pt x="1203" y="11204"/>
                    </a:lnTo>
                    <a:cubicBezTo>
                      <a:pt x="1048" y="10930"/>
                      <a:pt x="1131" y="10573"/>
                      <a:pt x="1405" y="10406"/>
                    </a:cubicBezTo>
                    <a:cubicBezTo>
                      <a:pt x="1494" y="10356"/>
                      <a:pt x="1590" y="10332"/>
                      <a:pt x="1685" y="10332"/>
                    </a:cubicBezTo>
                    <a:cubicBezTo>
                      <a:pt x="1883" y="10332"/>
                      <a:pt x="2074" y="10436"/>
                      <a:pt x="2179" y="10621"/>
                    </a:cubicBezTo>
                    <a:lnTo>
                      <a:pt x="3453" y="12930"/>
                    </a:lnTo>
                    <a:lnTo>
                      <a:pt x="3453" y="9823"/>
                    </a:lnTo>
                    <a:lnTo>
                      <a:pt x="1238" y="5822"/>
                    </a:lnTo>
                    <a:cubicBezTo>
                      <a:pt x="1084" y="5548"/>
                      <a:pt x="1167" y="5191"/>
                      <a:pt x="1441" y="5025"/>
                    </a:cubicBezTo>
                    <a:cubicBezTo>
                      <a:pt x="1530" y="4974"/>
                      <a:pt x="1626" y="4950"/>
                      <a:pt x="1721" y="4950"/>
                    </a:cubicBezTo>
                    <a:cubicBezTo>
                      <a:pt x="1917" y="4950"/>
                      <a:pt x="2106" y="5054"/>
                      <a:pt x="2203" y="5239"/>
                    </a:cubicBezTo>
                    <a:lnTo>
                      <a:pt x="3453" y="7489"/>
                    </a:lnTo>
                    <a:lnTo>
                      <a:pt x="3453" y="4370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8"/>
              <p:cNvSpPr/>
              <p:nvPr/>
            </p:nvSpPr>
            <p:spPr>
              <a:xfrm>
                <a:off x="3534528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1870" y="0"/>
                    </a:moveTo>
                    <a:lnTo>
                      <a:pt x="489" y="2500"/>
                    </a:lnTo>
                    <a:cubicBezTo>
                      <a:pt x="393" y="2679"/>
                      <a:pt x="203" y="2798"/>
                      <a:pt x="0" y="2798"/>
                    </a:cubicBezTo>
                    <a:lnTo>
                      <a:pt x="0" y="3965"/>
                    </a:lnTo>
                    <a:cubicBezTo>
                      <a:pt x="322" y="3965"/>
                      <a:pt x="572" y="4227"/>
                      <a:pt x="560" y="4536"/>
                    </a:cubicBezTo>
                    <a:lnTo>
                      <a:pt x="560" y="10299"/>
                    </a:lnTo>
                    <a:cubicBezTo>
                      <a:pt x="1655" y="10013"/>
                      <a:pt x="2406" y="9013"/>
                      <a:pt x="2394" y="7894"/>
                    </a:cubicBezTo>
                    <a:lnTo>
                      <a:pt x="2394" y="3834"/>
                    </a:lnTo>
                    <a:cubicBezTo>
                      <a:pt x="2394" y="2536"/>
                      <a:pt x="2215" y="1250"/>
                      <a:pt x="1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8"/>
              <p:cNvSpPr/>
              <p:nvPr/>
            </p:nvSpPr>
            <p:spPr>
              <a:xfrm>
                <a:off x="3891755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1882" y="0"/>
                    </a:moveTo>
                    <a:lnTo>
                      <a:pt x="501" y="2500"/>
                    </a:lnTo>
                    <a:cubicBezTo>
                      <a:pt x="393" y="2679"/>
                      <a:pt x="215" y="2798"/>
                      <a:pt x="12" y="2798"/>
                    </a:cubicBezTo>
                    <a:lnTo>
                      <a:pt x="1" y="3953"/>
                    </a:lnTo>
                    <a:cubicBezTo>
                      <a:pt x="322" y="3965"/>
                      <a:pt x="572" y="4227"/>
                      <a:pt x="572" y="4536"/>
                    </a:cubicBezTo>
                    <a:lnTo>
                      <a:pt x="572" y="10299"/>
                    </a:lnTo>
                    <a:cubicBezTo>
                      <a:pt x="1655" y="10013"/>
                      <a:pt x="2406" y="9013"/>
                      <a:pt x="2394" y="7894"/>
                    </a:cubicBezTo>
                    <a:lnTo>
                      <a:pt x="2394" y="3834"/>
                    </a:lnTo>
                    <a:cubicBezTo>
                      <a:pt x="2394" y="2536"/>
                      <a:pt x="2215" y="1250"/>
                      <a:pt x="18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8"/>
              <p:cNvSpPr/>
              <p:nvPr/>
            </p:nvSpPr>
            <p:spPr>
              <a:xfrm>
                <a:off x="3723374" y="3790267"/>
                <a:ext cx="63095" cy="360010"/>
              </a:xfrm>
              <a:custGeom>
                <a:rect b="b" l="l" r="r" t="t"/>
                <a:pathLst>
                  <a:path extrusionOk="0" h="19705" w="3453">
                    <a:moveTo>
                      <a:pt x="2441" y="0"/>
                    </a:moveTo>
                    <a:lnTo>
                      <a:pt x="0" y="4370"/>
                    </a:lnTo>
                    <a:lnTo>
                      <a:pt x="0" y="7489"/>
                    </a:lnTo>
                    <a:lnTo>
                      <a:pt x="1250" y="5239"/>
                    </a:lnTo>
                    <a:cubicBezTo>
                      <a:pt x="1347" y="5054"/>
                      <a:pt x="1541" y="4950"/>
                      <a:pt x="1741" y="4950"/>
                    </a:cubicBezTo>
                    <a:cubicBezTo>
                      <a:pt x="1838" y="4950"/>
                      <a:pt x="1935" y="4974"/>
                      <a:pt x="2024" y="5025"/>
                    </a:cubicBezTo>
                    <a:cubicBezTo>
                      <a:pt x="2286" y="5191"/>
                      <a:pt x="2381" y="5548"/>
                      <a:pt x="2227" y="5822"/>
                    </a:cubicBezTo>
                    <a:lnTo>
                      <a:pt x="0" y="9823"/>
                    </a:lnTo>
                    <a:lnTo>
                      <a:pt x="0" y="12930"/>
                    </a:lnTo>
                    <a:lnTo>
                      <a:pt x="1286" y="10632"/>
                    </a:lnTo>
                    <a:cubicBezTo>
                      <a:pt x="1381" y="10442"/>
                      <a:pt x="1572" y="10336"/>
                      <a:pt x="1766" y="10336"/>
                    </a:cubicBezTo>
                    <a:cubicBezTo>
                      <a:pt x="1863" y="10336"/>
                      <a:pt x="1961" y="10363"/>
                      <a:pt x="2048" y="10418"/>
                    </a:cubicBezTo>
                    <a:cubicBezTo>
                      <a:pt x="2322" y="10585"/>
                      <a:pt x="2417" y="10930"/>
                      <a:pt x="2262" y="11216"/>
                    </a:cubicBezTo>
                    <a:lnTo>
                      <a:pt x="0" y="15276"/>
                    </a:lnTo>
                    <a:lnTo>
                      <a:pt x="0" y="19705"/>
                    </a:lnTo>
                    <a:cubicBezTo>
                      <a:pt x="1953" y="19419"/>
                      <a:pt x="3453" y="17681"/>
                      <a:pt x="3453" y="15585"/>
                    </a:cubicBezTo>
                    <a:lnTo>
                      <a:pt x="3453" y="6739"/>
                    </a:lnTo>
                    <a:cubicBezTo>
                      <a:pt x="3453" y="4453"/>
                      <a:pt x="3108" y="2179"/>
                      <a:pt x="2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8"/>
              <p:cNvSpPr/>
              <p:nvPr/>
            </p:nvSpPr>
            <p:spPr>
              <a:xfrm>
                <a:off x="3866302" y="3885764"/>
                <a:ext cx="50925" cy="95278"/>
              </a:xfrm>
              <a:custGeom>
                <a:rect b="b" l="l" r="r" t="t"/>
                <a:pathLst>
                  <a:path extrusionOk="0" h="5215" w="2787">
                    <a:moveTo>
                      <a:pt x="1394" y="0"/>
                    </a:moveTo>
                    <a:cubicBezTo>
                      <a:pt x="834" y="857"/>
                      <a:pt x="370" y="1774"/>
                      <a:pt x="0" y="2715"/>
                    </a:cubicBezTo>
                    <a:lnTo>
                      <a:pt x="1394" y="5215"/>
                    </a:lnTo>
                    <a:lnTo>
                      <a:pt x="2787" y="2727"/>
                    </a:lnTo>
                    <a:cubicBezTo>
                      <a:pt x="2406" y="1774"/>
                      <a:pt x="1941" y="857"/>
                      <a:pt x="13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8"/>
              <p:cNvSpPr/>
              <p:nvPr/>
            </p:nvSpPr>
            <p:spPr>
              <a:xfrm>
                <a:off x="3509294" y="3885764"/>
                <a:ext cx="50706" cy="95278"/>
              </a:xfrm>
              <a:custGeom>
                <a:rect b="b" l="l" r="r" t="t"/>
                <a:pathLst>
                  <a:path extrusionOk="0" h="5215" w="2775">
                    <a:moveTo>
                      <a:pt x="1381" y="0"/>
                    </a:moveTo>
                    <a:cubicBezTo>
                      <a:pt x="834" y="857"/>
                      <a:pt x="369" y="1774"/>
                      <a:pt x="0" y="2727"/>
                    </a:cubicBezTo>
                    <a:lnTo>
                      <a:pt x="1381" y="5215"/>
                    </a:lnTo>
                    <a:lnTo>
                      <a:pt x="2774" y="2715"/>
                    </a:lnTo>
                    <a:cubicBezTo>
                      <a:pt x="2405" y="1774"/>
                      <a:pt x="1941" y="857"/>
                      <a:pt x="13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8"/>
              <p:cNvSpPr/>
              <p:nvPr/>
            </p:nvSpPr>
            <p:spPr>
              <a:xfrm>
                <a:off x="3667680" y="3676061"/>
                <a:ext cx="91162" cy="169911"/>
              </a:xfrm>
              <a:custGeom>
                <a:rect b="b" l="l" r="r" t="t"/>
                <a:pathLst>
                  <a:path extrusionOk="0" h="9300" w="4989">
                    <a:moveTo>
                      <a:pt x="2488" y="0"/>
                    </a:moveTo>
                    <a:cubicBezTo>
                      <a:pt x="1476" y="1512"/>
                      <a:pt x="643" y="3120"/>
                      <a:pt x="0" y="4811"/>
                    </a:cubicBezTo>
                    <a:lnTo>
                      <a:pt x="2488" y="9299"/>
                    </a:lnTo>
                    <a:lnTo>
                      <a:pt x="4989" y="4811"/>
                    </a:lnTo>
                    <a:cubicBezTo>
                      <a:pt x="4334" y="3120"/>
                      <a:pt x="3501" y="1512"/>
                      <a:pt x="24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8"/>
              <p:cNvSpPr/>
              <p:nvPr/>
            </p:nvSpPr>
            <p:spPr>
              <a:xfrm>
                <a:off x="3393994" y="3647231"/>
                <a:ext cx="643539" cy="667933"/>
              </a:xfrm>
              <a:custGeom>
                <a:rect b="b" l="l" r="r" t="t"/>
                <a:pathLst>
                  <a:path extrusionOk="0" h="36559" w="35219">
                    <a:moveTo>
                      <a:pt x="17466" y="1578"/>
                    </a:moveTo>
                    <a:cubicBezTo>
                      <a:pt x="18479" y="3090"/>
                      <a:pt x="19312" y="4698"/>
                      <a:pt x="19967" y="6389"/>
                    </a:cubicBezTo>
                    <a:lnTo>
                      <a:pt x="17466" y="10877"/>
                    </a:lnTo>
                    <a:lnTo>
                      <a:pt x="14978" y="6389"/>
                    </a:lnTo>
                    <a:cubicBezTo>
                      <a:pt x="15621" y="4698"/>
                      <a:pt x="16454" y="3090"/>
                      <a:pt x="17466" y="1578"/>
                    </a:cubicBezTo>
                    <a:close/>
                    <a:moveTo>
                      <a:pt x="7691" y="13056"/>
                    </a:moveTo>
                    <a:cubicBezTo>
                      <a:pt x="8251" y="13913"/>
                      <a:pt x="8715" y="14830"/>
                      <a:pt x="9084" y="15771"/>
                    </a:cubicBezTo>
                    <a:lnTo>
                      <a:pt x="7691" y="18271"/>
                    </a:lnTo>
                    <a:lnTo>
                      <a:pt x="6310" y="15783"/>
                    </a:lnTo>
                    <a:cubicBezTo>
                      <a:pt x="6679" y="14830"/>
                      <a:pt x="7144" y="13913"/>
                      <a:pt x="7691" y="13056"/>
                    </a:cubicBezTo>
                    <a:close/>
                    <a:moveTo>
                      <a:pt x="27242" y="13056"/>
                    </a:moveTo>
                    <a:cubicBezTo>
                      <a:pt x="27789" y="13913"/>
                      <a:pt x="28254" y="14830"/>
                      <a:pt x="28635" y="15783"/>
                    </a:cubicBezTo>
                    <a:lnTo>
                      <a:pt x="27242" y="18271"/>
                    </a:lnTo>
                    <a:lnTo>
                      <a:pt x="25848" y="15771"/>
                    </a:lnTo>
                    <a:cubicBezTo>
                      <a:pt x="26218" y="14830"/>
                      <a:pt x="26682" y="13913"/>
                      <a:pt x="27242" y="13056"/>
                    </a:cubicBezTo>
                    <a:close/>
                    <a:moveTo>
                      <a:pt x="20467" y="7829"/>
                    </a:moveTo>
                    <a:cubicBezTo>
                      <a:pt x="21146" y="10008"/>
                      <a:pt x="21479" y="12282"/>
                      <a:pt x="21479" y="14568"/>
                    </a:cubicBezTo>
                    <a:lnTo>
                      <a:pt x="21479" y="23403"/>
                    </a:lnTo>
                    <a:lnTo>
                      <a:pt x="21491" y="23403"/>
                    </a:lnTo>
                    <a:cubicBezTo>
                      <a:pt x="21491" y="25498"/>
                      <a:pt x="19979" y="27236"/>
                      <a:pt x="18038" y="27522"/>
                    </a:cubicBezTo>
                    <a:lnTo>
                      <a:pt x="18038" y="23105"/>
                    </a:lnTo>
                    <a:lnTo>
                      <a:pt x="20288" y="19045"/>
                    </a:lnTo>
                    <a:cubicBezTo>
                      <a:pt x="20443" y="18771"/>
                      <a:pt x="20348" y="18414"/>
                      <a:pt x="20086" y="18247"/>
                    </a:cubicBezTo>
                    <a:cubicBezTo>
                      <a:pt x="19997" y="18197"/>
                      <a:pt x="19901" y="18173"/>
                      <a:pt x="19806" y="18173"/>
                    </a:cubicBezTo>
                    <a:cubicBezTo>
                      <a:pt x="19608" y="18173"/>
                      <a:pt x="19416" y="18276"/>
                      <a:pt x="19312" y="18461"/>
                    </a:cubicBezTo>
                    <a:lnTo>
                      <a:pt x="18038" y="20771"/>
                    </a:lnTo>
                    <a:lnTo>
                      <a:pt x="18038" y="17652"/>
                    </a:lnTo>
                    <a:lnTo>
                      <a:pt x="20253" y="13651"/>
                    </a:lnTo>
                    <a:cubicBezTo>
                      <a:pt x="20407" y="13377"/>
                      <a:pt x="20312" y="13032"/>
                      <a:pt x="20050" y="12866"/>
                    </a:cubicBezTo>
                    <a:cubicBezTo>
                      <a:pt x="19958" y="12809"/>
                      <a:pt x="19858" y="12783"/>
                      <a:pt x="19760" y="12783"/>
                    </a:cubicBezTo>
                    <a:cubicBezTo>
                      <a:pt x="19566" y="12783"/>
                      <a:pt x="19379" y="12886"/>
                      <a:pt x="19276" y="13068"/>
                    </a:cubicBezTo>
                    <a:lnTo>
                      <a:pt x="18038" y="15318"/>
                    </a:lnTo>
                    <a:lnTo>
                      <a:pt x="18038" y="12199"/>
                    </a:lnTo>
                    <a:lnTo>
                      <a:pt x="20467" y="7829"/>
                    </a:lnTo>
                    <a:close/>
                    <a:moveTo>
                      <a:pt x="9573" y="17235"/>
                    </a:moveTo>
                    <a:cubicBezTo>
                      <a:pt x="9906" y="18473"/>
                      <a:pt x="10085" y="19771"/>
                      <a:pt x="10085" y="21057"/>
                    </a:cubicBezTo>
                    <a:lnTo>
                      <a:pt x="10085" y="25117"/>
                    </a:lnTo>
                    <a:cubicBezTo>
                      <a:pt x="10097" y="26248"/>
                      <a:pt x="9346" y="27236"/>
                      <a:pt x="8251" y="27534"/>
                    </a:cubicBezTo>
                    <a:lnTo>
                      <a:pt x="8251" y="21771"/>
                    </a:lnTo>
                    <a:cubicBezTo>
                      <a:pt x="8275" y="21378"/>
                      <a:pt x="7986" y="21182"/>
                      <a:pt x="7696" y="21182"/>
                    </a:cubicBezTo>
                    <a:cubicBezTo>
                      <a:pt x="7406" y="21182"/>
                      <a:pt x="7114" y="21378"/>
                      <a:pt x="7132" y="21771"/>
                    </a:cubicBezTo>
                    <a:lnTo>
                      <a:pt x="7132" y="27534"/>
                    </a:lnTo>
                    <a:cubicBezTo>
                      <a:pt x="6048" y="27248"/>
                      <a:pt x="5286" y="26248"/>
                      <a:pt x="5298" y="25129"/>
                    </a:cubicBezTo>
                    <a:lnTo>
                      <a:pt x="5298" y="21057"/>
                    </a:lnTo>
                    <a:cubicBezTo>
                      <a:pt x="5298" y="19771"/>
                      <a:pt x="5477" y="18485"/>
                      <a:pt x="5822" y="17235"/>
                    </a:cubicBezTo>
                    <a:lnTo>
                      <a:pt x="7203" y="19723"/>
                    </a:lnTo>
                    <a:cubicBezTo>
                      <a:pt x="7310" y="19920"/>
                      <a:pt x="7504" y="20018"/>
                      <a:pt x="7696" y="20018"/>
                    </a:cubicBezTo>
                    <a:cubicBezTo>
                      <a:pt x="7888" y="20018"/>
                      <a:pt x="8078" y="19920"/>
                      <a:pt x="8180" y="19723"/>
                    </a:cubicBezTo>
                    <a:lnTo>
                      <a:pt x="9573" y="17235"/>
                    </a:lnTo>
                    <a:close/>
                    <a:moveTo>
                      <a:pt x="14478" y="7817"/>
                    </a:moveTo>
                    <a:lnTo>
                      <a:pt x="16907" y="12199"/>
                    </a:lnTo>
                    <a:lnTo>
                      <a:pt x="16907" y="15306"/>
                    </a:lnTo>
                    <a:lnTo>
                      <a:pt x="15657" y="13068"/>
                    </a:lnTo>
                    <a:cubicBezTo>
                      <a:pt x="15561" y="12877"/>
                      <a:pt x="15376" y="12772"/>
                      <a:pt x="15182" y="12772"/>
                    </a:cubicBezTo>
                    <a:cubicBezTo>
                      <a:pt x="15085" y="12772"/>
                      <a:pt x="14986" y="12798"/>
                      <a:pt x="14895" y="12854"/>
                    </a:cubicBezTo>
                    <a:cubicBezTo>
                      <a:pt x="14621" y="13020"/>
                      <a:pt x="14538" y="13366"/>
                      <a:pt x="14692" y="13651"/>
                    </a:cubicBezTo>
                    <a:lnTo>
                      <a:pt x="16907" y="17640"/>
                    </a:lnTo>
                    <a:lnTo>
                      <a:pt x="16907" y="20747"/>
                    </a:lnTo>
                    <a:lnTo>
                      <a:pt x="15633" y="18450"/>
                    </a:lnTo>
                    <a:cubicBezTo>
                      <a:pt x="15528" y="18265"/>
                      <a:pt x="15337" y="18156"/>
                      <a:pt x="15140" y="18156"/>
                    </a:cubicBezTo>
                    <a:cubicBezTo>
                      <a:pt x="15045" y="18156"/>
                      <a:pt x="14948" y="18181"/>
                      <a:pt x="14859" y="18235"/>
                    </a:cubicBezTo>
                    <a:cubicBezTo>
                      <a:pt x="14585" y="18402"/>
                      <a:pt x="14502" y="18747"/>
                      <a:pt x="14657" y="19033"/>
                    </a:cubicBezTo>
                    <a:lnTo>
                      <a:pt x="16907" y="23105"/>
                    </a:lnTo>
                    <a:lnTo>
                      <a:pt x="16907" y="27534"/>
                    </a:lnTo>
                    <a:cubicBezTo>
                      <a:pt x="14954" y="27248"/>
                      <a:pt x="13454" y="25510"/>
                      <a:pt x="13454" y="23414"/>
                    </a:cubicBezTo>
                    <a:lnTo>
                      <a:pt x="13454" y="14568"/>
                    </a:lnTo>
                    <a:lnTo>
                      <a:pt x="13454" y="14556"/>
                    </a:lnTo>
                    <a:cubicBezTo>
                      <a:pt x="13454" y="12270"/>
                      <a:pt x="13799" y="10008"/>
                      <a:pt x="14478" y="7817"/>
                    </a:cubicBezTo>
                    <a:close/>
                    <a:moveTo>
                      <a:pt x="29111" y="17235"/>
                    </a:moveTo>
                    <a:cubicBezTo>
                      <a:pt x="29456" y="18485"/>
                      <a:pt x="29635" y="19771"/>
                      <a:pt x="29635" y="21069"/>
                    </a:cubicBezTo>
                    <a:lnTo>
                      <a:pt x="29635" y="25129"/>
                    </a:lnTo>
                    <a:cubicBezTo>
                      <a:pt x="29647" y="26248"/>
                      <a:pt x="28885" y="27248"/>
                      <a:pt x="27801" y="27534"/>
                    </a:cubicBezTo>
                    <a:lnTo>
                      <a:pt x="27801" y="21771"/>
                    </a:lnTo>
                    <a:cubicBezTo>
                      <a:pt x="27819" y="21378"/>
                      <a:pt x="27527" y="21182"/>
                      <a:pt x="27237" y="21182"/>
                    </a:cubicBezTo>
                    <a:cubicBezTo>
                      <a:pt x="26947" y="21182"/>
                      <a:pt x="26658" y="21378"/>
                      <a:pt x="26682" y="21771"/>
                    </a:cubicBezTo>
                    <a:lnTo>
                      <a:pt x="26682" y="27534"/>
                    </a:lnTo>
                    <a:cubicBezTo>
                      <a:pt x="25587" y="27248"/>
                      <a:pt x="24836" y="26248"/>
                      <a:pt x="24848" y="25129"/>
                    </a:cubicBezTo>
                    <a:lnTo>
                      <a:pt x="24848" y="21069"/>
                    </a:lnTo>
                    <a:cubicBezTo>
                      <a:pt x="24848" y="19771"/>
                      <a:pt x="25027" y="18485"/>
                      <a:pt x="25372" y="17235"/>
                    </a:cubicBezTo>
                    <a:lnTo>
                      <a:pt x="26753" y="19735"/>
                    </a:lnTo>
                    <a:cubicBezTo>
                      <a:pt x="26855" y="19926"/>
                      <a:pt x="27045" y="20021"/>
                      <a:pt x="27237" y="20021"/>
                    </a:cubicBezTo>
                    <a:cubicBezTo>
                      <a:pt x="27429" y="20021"/>
                      <a:pt x="27623" y="19926"/>
                      <a:pt x="27730" y="19735"/>
                    </a:cubicBezTo>
                    <a:lnTo>
                      <a:pt x="29111" y="17235"/>
                    </a:lnTo>
                    <a:close/>
                    <a:moveTo>
                      <a:pt x="34111" y="31118"/>
                    </a:moveTo>
                    <a:lnTo>
                      <a:pt x="34111" y="32654"/>
                    </a:lnTo>
                    <a:lnTo>
                      <a:pt x="5084" y="32654"/>
                    </a:lnTo>
                    <a:cubicBezTo>
                      <a:pt x="4310" y="32654"/>
                      <a:pt x="4310" y="33820"/>
                      <a:pt x="5084" y="33820"/>
                    </a:cubicBezTo>
                    <a:lnTo>
                      <a:pt x="34111" y="33820"/>
                    </a:lnTo>
                    <a:lnTo>
                      <a:pt x="34111" y="35404"/>
                    </a:lnTo>
                    <a:lnTo>
                      <a:pt x="1155" y="35392"/>
                    </a:lnTo>
                    <a:lnTo>
                      <a:pt x="1155" y="33820"/>
                    </a:lnTo>
                    <a:lnTo>
                      <a:pt x="2834" y="33820"/>
                    </a:lnTo>
                    <a:cubicBezTo>
                      <a:pt x="3616" y="33809"/>
                      <a:pt x="3619" y="32654"/>
                      <a:pt x="2846" y="32654"/>
                    </a:cubicBezTo>
                    <a:cubicBezTo>
                      <a:pt x="2842" y="32654"/>
                      <a:pt x="2838" y="32654"/>
                      <a:pt x="2834" y="32654"/>
                    </a:cubicBezTo>
                    <a:lnTo>
                      <a:pt x="1155" y="32654"/>
                    </a:lnTo>
                    <a:lnTo>
                      <a:pt x="1155" y="31118"/>
                    </a:lnTo>
                    <a:close/>
                    <a:moveTo>
                      <a:pt x="17462" y="1"/>
                    </a:moveTo>
                    <a:cubicBezTo>
                      <a:pt x="17291" y="1"/>
                      <a:pt x="17121" y="78"/>
                      <a:pt x="17014" y="233"/>
                    </a:cubicBezTo>
                    <a:cubicBezTo>
                      <a:pt x="15692" y="2078"/>
                      <a:pt x="14621" y="4079"/>
                      <a:pt x="13835" y="6198"/>
                    </a:cubicBezTo>
                    <a:cubicBezTo>
                      <a:pt x="13823" y="6222"/>
                      <a:pt x="13823" y="6246"/>
                      <a:pt x="13811" y="6258"/>
                    </a:cubicBezTo>
                    <a:cubicBezTo>
                      <a:pt x="12835" y="8925"/>
                      <a:pt x="12323" y="11734"/>
                      <a:pt x="12323" y="14568"/>
                    </a:cubicBezTo>
                    <a:lnTo>
                      <a:pt x="12323" y="23403"/>
                    </a:lnTo>
                    <a:cubicBezTo>
                      <a:pt x="12323" y="26141"/>
                      <a:pt x="14335" y="28415"/>
                      <a:pt x="16895" y="28701"/>
                    </a:cubicBezTo>
                    <a:lnTo>
                      <a:pt x="16895" y="29951"/>
                    </a:lnTo>
                    <a:lnTo>
                      <a:pt x="8251" y="29951"/>
                    </a:lnTo>
                    <a:lnTo>
                      <a:pt x="8251" y="28725"/>
                    </a:lnTo>
                    <a:cubicBezTo>
                      <a:pt x="9918" y="28439"/>
                      <a:pt x="11204" y="26939"/>
                      <a:pt x="11204" y="25117"/>
                    </a:cubicBezTo>
                    <a:lnTo>
                      <a:pt x="11204" y="21069"/>
                    </a:lnTo>
                    <a:cubicBezTo>
                      <a:pt x="11204" y="19212"/>
                      <a:pt x="10870" y="17378"/>
                      <a:pt x="10227" y="15640"/>
                    </a:cubicBezTo>
                    <a:cubicBezTo>
                      <a:pt x="10227" y="15628"/>
                      <a:pt x="10216" y="15616"/>
                      <a:pt x="10216" y="15604"/>
                    </a:cubicBezTo>
                    <a:cubicBezTo>
                      <a:pt x="9704" y="14211"/>
                      <a:pt x="9001" y="12901"/>
                      <a:pt x="8132" y="11699"/>
                    </a:cubicBezTo>
                    <a:cubicBezTo>
                      <a:pt x="8025" y="11538"/>
                      <a:pt x="7855" y="11458"/>
                      <a:pt x="7684" y="11458"/>
                    </a:cubicBezTo>
                    <a:cubicBezTo>
                      <a:pt x="7513" y="11458"/>
                      <a:pt x="7340" y="11538"/>
                      <a:pt x="7227" y="11699"/>
                    </a:cubicBezTo>
                    <a:cubicBezTo>
                      <a:pt x="6370" y="12889"/>
                      <a:pt x="5679" y="14187"/>
                      <a:pt x="5167" y="15568"/>
                    </a:cubicBezTo>
                    <a:cubicBezTo>
                      <a:pt x="5155" y="15592"/>
                      <a:pt x="5144" y="15628"/>
                      <a:pt x="5132" y="15652"/>
                    </a:cubicBezTo>
                    <a:cubicBezTo>
                      <a:pt x="4489" y="17390"/>
                      <a:pt x="4167" y="19212"/>
                      <a:pt x="4167" y="21069"/>
                    </a:cubicBezTo>
                    <a:lnTo>
                      <a:pt x="4167" y="25117"/>
                    </a:lnTo>
                    <a:cubicBezTo>
                      <a:pt x="4167" y="26939"/>
                      <a:pt x="5441" y="28439"/>
                      <a:pt x="7120" y="28725"/>
                    </a:cubicBezTo>
                    <a:lnTo>
                      <a:pt x="7120" y="29951"/>
                    </a:lnTo>
                    <a:lnTo>
                      <a:pt x="572" y="29951"/>
                    </a:lnTo>
                    <a:cubicBezTo>
                      <a:pt x="250" y="29951"/>
                      <a:pt x="0" y="30213"/>
                      <a:pt x="12" y="30534"/>
                    </a:cubicBezTo>
                    <a:lnTo>
                      <a:pt x="12" y="35975"/>
                    </a:lnTo>
                    <a:cubicBezTo>
                      <a:pt x="0" y="36297"/>
                      <a:pt x="250" y="36559"/>
                      <a:pt x="572" y="36559"/>
                    </a:cubicBezTo>
                    <a:lnTo>
                      <a:pt x="34647" y="36559"/>
                    </a:lnTo>
                    <a:cubicBezTo>
                      <a:pt x="34969" y="36559"/>
                      <a:pt x="35219" y="36297"/>
                      <a:pt x="35219" y="35975"/>
                    </a:cubicBezTo>
                    <a:lnTo>
                      <a:pt x="35219" y="30546"/>
                    </a:lnTo>
                    <a:cubicBezTo>
                      <a:pt x="35219" y="30225"/>
                      <a:pt x="34981" y="29963"/>
                      <a:pt x="34671" y="29951"/>
                    </a:cubicBezTo>
                    <a:lnTo>
                      <a:pt x="27813" y="29951"/>
                    </a:lnTo>
                    <a:lnTo>
                      <a:pt x="27813" y="28725"/>
                    </a:lnTo>
                    <a:cubicBezTo>
                      <a:pt x="29480" y="28451"/>
                      <a:pt x="30766" y="26939"/>
                      <a:pt x="30766" y="25129"/>
                    </a:cubicBezTo>
                    <a:lnTo>
                      <a:pt x="30766" y="21069"/>
                    </a:lnTo>
                    <a:cubicBezTo>
                      <a:pt x="30754" y="19223"/>
                      <a:pt x="30432" y="17390"/>
                      <a:pt x="29789" y="15652"/>
                    </a:cubicBezTo>
                    <a:cubicBezTo>
                      <a:pt x="29789" y="15628"/>
                      <a:pt x="29778" y="15592"/>
                      <a:pt x="29766" y="15568"/>
                    </a:cubicBezTo>
                    <a:cubicBezTo>
                      <a:pt x="29254" y="14199"/>
                      <a:pt x="28551" y="12889"/>
                      <a:pt x="27694" y="11699"/>
                    </a:cubicBezTo>
                    <a:cubicBezTo>
                      <a:pt x="27587" y="11544"/>
                      <a:pt x="27417" y="11467"/>
                      <a:pt x="27246" y="11467"/>
                    </a:cubicBezTo>
                    <a:cubicBezTo>
                      <a:pt x="27075" y="11467"/>
                      <a:pt x="26902" y="11544"/>
                      <a:pt x="26789" y="11699"/>
                    </a:cubicBezTo>
                    <a:cubicBezTo>
                      <a:pt x="25932" y="12901"/>
                      <a:pt x="25229" y="14211"/>
                      <a:pt x="24705" y="15604"/>
                    </a:cubicBezTo>
                    <a:lnTo>
                      <a:pt x="24694" y="15640"/>
                    </a:lnTo>
                    <a:cubicBezTo>
                      <a:pt x="24051" y="17378"/>
                      <a:pt x="23729" y="19223"/>
                      <a:pt x="23729" y="21069"/>
                    </a:cubicBezTo>
                    <a:lnTo>
                      <a:pt x="23729" y="25129"/>
                    </a:lnTo>
                    <a:cubicBezTo>
                      <a:pt x="23729" y="26939"/>
                      <a:pt x="25003" y="28451"/>
                      <a:pt x="26682" y="28737"/>
                    </a:cubicBezTo>
                    <a:lnTo>
                      <a:pt x="26682" y="29963"/>
                    </a:lnTo>
                    <a:lnTo>
                      <a:pt x="18026" y="29963"/>
                    </a:lnTo>
                    <a:lnTo>
                      <a:pt x="18026" y="28713"/>
                    </a:lnTo>
                    <a:cubicBezTo>
                      <a:pt x="20598" y="28415"/>
                      <a:pt x="22598" y="26153"/>
                      <a:pt x="22598" y="23403"/>
                    </a:cubicBezTo>
                    <a:lnTo>
                      <a:pt x="22598" y="14568"/>
                    </a:lnTo>
                    <a:cubicBezTo>
                      <a:pt x="22598" y="11746"/>
                      <a:pt x="22098" y="8936"/>
                      <a:pt x="21122" y="6293"/>
                    </a:cubicBezTo>
                    <a:cubicBezTo>
                      <a:pt x="21122" y="6246"/>
                      <a:pt x="21098" y="6210"/>
                      <a:pt x="21086" y="6174"/>
                    </a:cubicBezTo>
                    <a:cubicBezTo>
                      <a:pt x="20300" y="4067"/>
                      <a:pt x="19229" y="2067"/>
                      <a:pt x="17919" y="233"/>
                    </a:cubicBezTo>
                    <a:cubicBezTo>
                      <a:pt x="17806" y="78"/>
                      <a:pt x="17633" y="1"/>
                      <a:pt x="17462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1" name="Google Shape;191;p28"/>
          <p:cNvGrpSpPr/>
          <p:nvPr/>
        </p:nvGrpSpPr>
        <p:grpSpPr>
          <a:xfrm flipH="1">
            <a:off x="7108899" y="2635747"/>
            <a:ext cx="653832" cy="1134990"/>
            <a:chOff x="447308" y="80231"/>
            <a:chExt cx="741054" cy="1500119"/>
          </a:xfrm>
        </p:grpSpPr>
        <p:grpSp>
          <p:nvGrpSpPr>
            <p:cNvPr id="192" name="Google Shape;192;p28"/>
            <p:cNvGrpSpPr/>
            <p:nvPr/>
          </p:nvGrpSpPr>
          <p:grpSpPr>
            <a:xfrm>
              <a:off x="447308" y="503171"/>
              <a:ext cx="741054" cy="1077178"/>
              <a:chOff x="2446425" y="1033300"/>
              <a:chExt cx="1176650" cy="1710350"/>
            </a:xfrm>
          </p:grpSpPr>
          <p:sp>
            <p:nvSpPr>
              <p:cNvPr id="193" name="Google Shape;193;p28"/>
              <p:cNvSpPr/>
              <p:nvPr/>
            </p:nvSpPr>
            <p:spPr>
              <a:xfrm>
                <a:off x="2556250" y="1262475"/>
                <a:ext cx="892400" cy="1443975"/>
              </a:xfrm>
              <a:custGeom>
                <a:rect b="b" l="l" r="r" t="t"/>
                <a:pathLst>
                  <a:path extrusionOk="0" h="57759" w="35696">
                    <a:moveTo>
                      <a:pt x="17848" y="1"/>
                    </a:moveTo>
                    <a:cubicBezTo>
                      <a:pt x="2870" y="1"/>
                      <a:pt x="1" y="8300"/>
                      <a:pt x="1" y="18539"/>
                    </a:cubicBezTo>
                    <a:lnTo>
                      <a:pt x="1" y="18682"/>
                    </a:lnTo>
                    <a:lnTo>
                      <a:pt x="1" y="18765"/>
                    </a:lnTo>
                    <a:lnTo>
                      <a:pt x="1" y="50162"/>
                    </a:lnTo>
                    <a:cubicBezTo>
                      <a:pt x="1" y="54341"/>
                      <a:pt x="3299" y="57758"/>
                      <a:pt x="7323" y="57758"/>
                    </a:cubicBezTo>
                    <a:cubicBezTo>
                      <a:pt x="11336" y="57758"/>
                      <a:pt x="15205" y="54329"/>
                      <a:pt x="15205" y="50162"/>
                    </a:cubicBezTo>
                    <a:lnTo>
                      <a:pt x="15205" y="45102"/>
                    </a:lnTo>
                    <a:cubicBezTo>
                      <a:pt x="16253" y="45304"/>
                      <a:pt x="16753" y="45399"/>
                      <a:pt x="17848" y="45399"/>
                    </a:cubicBezTo>
                    <a:cubicBezTo>
                      <a:pt x="18932" y="45399"/>
                      <a:pt x="20015" y="45304"/>
                      <a:pt x="21075" y="45102"/>
                    </a:cubicBezTo>
                    <a:lnTo>
                      <a:pt x="21075" y="47674"/>
                    </a:lnTo>
                    <a:cubicBezTo>
                      <a:pt x="21075" y="51853"/>
                      <a:pt x="24361" y="55270"/>
                      <a:pt x="28385" y="55270"/>
                    </a:cubicBezTo>
                    <a:cubicBezTo>
                      <a:pt x="32410" y="55270"/>
                      <a:pt x="35696" y="51841"/>
                      <a:pt x="35696" y="47674"/>
                    </a:cubicBezTo>
                    <a:lnTo>
                      <a:pt x="35696" y="16741"/>
                    </a:lnTo>
                    <a:cubicBezTo>
                      <a:pt x="35696" y="15693"/>
                      <a:pt x="35493" y="14658"/>
                      <a:pt x="35077" y="13693"/>
                    </a:cubicBezTo>
                    <a:cubicBezTo>
                      <a:pt x="33029" y="5811"/>
                      <a:pt x="26099" y="1"/>
                      <a:pt x="17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2519050" y="1225275"/>
                <a:ext cx="966825" cy="1518375"/>
              </a:xfrm>
              <a:custGeom>
                <a:rect b="b" l="l" r="r" t="t"/>
                <a:pathLst>
                  <a:path extrusionOk="0" h="60735" w="38673">
                    <a:moveTo>
                      <a:pt x="19336" y="2977"/>
                    </a:moveTo>
                    <a:cubicBezTo>
                      <a:pt x="26706" y="2977"/>
                      <a:pt x="33207" y="8156"/>
                      <a:pt x="35124" y="15562"/>
                    </a:cubicBezTo>
                    <a:lnTo>
                      <a:pt x="35160" y="15669"/>
                    </a:lnTo>
                    <a:lnTo>
                      <a:pt x="35195" y="15765"/>
                    </a:lnTo>
                    <a:cubicBezTo>
                      <a:pt x="35529" y="16538"/>
                      <a:pt x="35696" y="17384"/>
                      <a:pt x="35696" y="18229"/>
                    </a:cubicBezTo>
                    <a:lnTo>
                      <a:pt x="35696" y="49162"/>
                    </a:lnTo>
                    <a:cubicBezTo>
                      <a:pt x="35696" y="52531"/>
                      <a:pt x="33088" y="55269"/>
                      <a:pt x="29873" y="55269"/>
                    </a:cubicBezTo>
                    <a:cubicBezTo>
                      <a:pt x="26659" y="55269"/>
                      <a:pt x="24051" y="52531"/>
                      <a:pt x="24051" y="49162"/>
                    </a:cubicBezTo>
                    <a:lnTo>
                      <a:pt x="24051" y="44804"/>
                    </a:lnTo>
                    <a:lnTo>
                      <a:pt x="22277" y="45137"/>
                    </a:lnTo>
                    <a:cubicBezTo>
                      <a:pt x="21313" y="45316"/>
                      <a:pt x="20325" y="45399"/>
                      <a:pt x="19336" y="45399"/>
                    </a:cubicBezTo>
                    <a:cubicBezTo>
                      <a:pt x="18431" y="45399"/>
                      <a:pt x="18039" y="45328"/>
                      <a:pt x="17098" y="45149"/>
                    </a:cubicBezTo>
                    <a:lnTo>
                      <a:pt x="15205" y="44792"/>
                    </a:lnTo>
                    <a:lnTo>
                      <a:pt x="15205" y="51662"/>
                    </a:lnTo>
                    <a:cubicBezTo>
                      <a:pt x="15205" y="54853"/>
                      <a:pt x="12157" y="57758"/>
                      <a:pt x="8811" y="57758"/>
                    </a:cubicBezTo>
                    <a:cubicBezTo>
                      <a:pt x="5597" y="57758"/>
                      <a:pt x="2977" y="55019"/>
                      <a:pt x="2977" y="51662"/>
                    </a:cubicBezTo>
                    <a:lnTo>
                      <a:pt x="2977" y="20265"/>
                    </a:lnTo>
                    <a:lnTo>
                      <a:pt x="2977" y="20194"/>
                    </a:lnTo>
                    <a:lnTo>
                      <a:pt x="2977" y="20027"/>
                    </a:lnTo>
                    <a:cubicBezTo>
                      <a:pt x="2977" y="14348"/>
                      <a:pt x="3930" y="10478"/>
                      <a:pt x="5978" y="7823"/>
                    </a:cubicBezTo>
                    <a:cubicBezTo>
                      <a:pt x="8502" y="4573"/>
                      <a:pt x="12871" y="2977"/>
                      <a:pt x="19336" y="2977"/>
                    </a:cubicBezTo>
                    <a:close/>
                    <a:moveTo>
                      <a:pt x="19336" y="1"/>
                    </a:moveTo>
                    <a:cubicBezTo>
                      <a:pt x="2203" y="1"/>
                      <a:pt x="1" y="10693"/>
                      <a:pt x="1" y="20015"/>
                    </a:cubicBezTo>
                    <a:lnTo>
                      <a:pt x="1" y="20170"/>
                    </a:lnTo>
                    <a:lnTo>
                      <a:pt x="1" y="20253"/>
                    </a:lnTo>
                    <a:lnTo>
                      <a:pt x="1" y="51662"/>
                    </a:lnTo>
                    <a:cubicBezTo>
                      <a:pt x="1" y="56662"/>
                      <a:pt x="3953" y="60734"/>
                      <a:pt x="8811" y="60734"/>
                    </a:cubicBezTo>
                    <a:cubicBezTo>
                      <a:pt x="13800" y="60734"/>
                      <a:pt x="18181" y="56496"/>
                      <a:pt x="18181" y="51650"/>
                    </a:cubicBezTo>
                    <a:lnTo>
                      <a:pt x="18181" y="48328"/>
                    </a:lnTo>
                    <a:cubicBezTo>
                      <a:pt x="18515" y="48364"/>
                      <a:pt x="18896" y="48376"/>
                      <a:pt x="19336" y="48376"/>
                    </a:cubicBezTo>
                    <a:cubicBezTo>
                      <a:pt x="19920" y="48376"/>
                      <a:pt x="20491" y="48352"/>
                      <a:pt x="21075" y="48304"/>
                    </a:cubicBezTo>
                    <a:lnTo>
                      <a:pt x="21075" y="49162"/>
                    </a:lnTo>
                    <a:cubicBezTo>
                      <a:pt x="21075" y="54174"/>
                      <a:pt x="25016" y="58246"/>
                      <a:pt x="29873" y="58246"/>
                    </a:cubicBezTo>
                    <a:cubicBezTo>
                      <a:pt x="34731" y="58246"/>
                      <a:pt x="38672" y="54174"/>
                      <a:pt x="38672" y="49162"/>
                    </a:cubicBezTo>
                    <a:lnTo>
                      <a:pt x="38672" y="18217"/>
                    </a:lnTo>
                    <a:cubicBezTo>
                      <a:pt x="38672" y="17015"/>
                      <a:pt x="38446" y="15812"/>
                      <a:pt x="37982" y="14705"/>
                    </a:cubicBezTo>
                    <a:cubicBezTo>
                      <a:pt x="35684" y="6037"/>
                      <a:pt x="28028" y="1"/>
                      <a:pt x="19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8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8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8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8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8"/>
            <p:cNvGrpSpPr/>
            <p:nvPr/>
          </p:nvGrpSpPr>
          <p:grpSpPr>
            <a:xfrm>
              <a:off x="490807" y="80231"/>
              <a:ext cx="654036" cy="536262"/>
              <a:chOff x="6410444" y="2820532"/>
              <a:chExt cx="654036" cy="536262"/>
            </a:xfrm>
          </p:grpSpPr>
          <p:sp>
            <p:nvSpPr>
              <p:cNvPr id="200" name="Google Shape;200;p28"/>
              <p:cNvSpPr/>
              <p:nvPr/>
            </p:nvSpPr>
            <p:spPr>
              <a:xfrm>
                <a:off x="6785944" y="2833387"/>
                <a:ext cx="230206" cy="230170"/>
              </a:xfrm>
              <a:custGeom>
                <a:rect b="b" l="l" r="r" t="t"/>
                <a:pathLst>
                  <a:path extrusionOk="0" h="14467" w="14467">
                    <a:moveTo>
                      <a:pt x="7239" y="1"/>
                    </a:moveTo>
                    <a:cubicBezTo>
                      <a:pt x="3239" y="1"/>
                      <a:pt x="0" y="3239"/>
                      <a:pt x="0" y="7228"/>
                    </a:cubicBezTo>
                    <a:cubicBezTo>
                      <a:pt x="0" y="11228"/>
                      <a:pt x="3239" y="14467"/>
                      <a:pt x="7239" y="14467"/>
                    </a:cubicBezTo>
                    <a:cubicBezTo>
                      <a:pt x="11228" y="14467"/>
                      <a:pt x="14466" y="11228"/>
                      <a:pt x="14466" y="7228"/>
                    </a:cubicBezTo>
                    <a:cubicBezTo>
                      <a:pt x="14466" y="3239"/>
                      <a:pt x="11228" y="1"/>
                      <a:pt x="72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8"/>
              <p:cNvSpPr/>
              <p:nvPr/>
            </p:nvSpPr>
            <p:spPr>
              <a:xfrm>
                <a:off x="6844101" y="2886238"/>
                <a:ext cx="124308" cy="124273"/>
              </a:xfrm>
              <a:custGeom>
                <a:rect b="b" l="l" r="r" t="t"/>
                <a:pathLst>
                  <a:path extrusionOk="0" h="7811" w="7812">
                    <a:moveTo>
                      <a:pt x="3906" y="0"/>
                    </a:moveTo>
                    <a:cubicBezTo>
                      <a:pt x="1751" y="0"/>
                      <a:pt x="1" y="1751"/>
                      <a:pt x="1" y="3906"/>
                    </a:cubicBezTo>
                    <a:cubicBezTo>
                      <a:pt x="1" y="6073"/>
                      <a:pt x="1751" y="7811"/>
                      <a:pt x="3906" y="7811"/>
                    </a:cubicBezTo>
                    <a:cubicBezTo>
                      <a:pt x="6073" y="7811"/>
                      <a:pt x="7811" y="6073"/>
                      <a:pt x="7811" y="3906"/>
                    </a:cubicBezTo>
                    <a:cubicBezTo>
                      <a:pt x="7811" y="1751"/>
                      <a:pt x="6073" y="0"/>
                      <a:pt x="3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8"/>
              <p:cNvSpPr/>
              <p:nvPr/>
            </p:nvSpPr>
            <p:spPr>
              <a:xfrm>
                <a:off x="6456684" y="2833387"/>
                <a:ext cx="230206" cy="230170"/>
              </a:xfrm>
              <a:custGeom>
                <a:rect b="b" l="l" r="r" t="t"/>
                <a:pathLst>
                  <a:path extrusionOk="0" h="14467" w="14467">
                    <a:moveTo>
                      <a:pt x="7227" y="1"/>
                    </a:moveTo>
                    <a:cubicBezTo>
                      <a:pt x="3239" y="1"/>
                      <a:pt x="0" y="3239"/>
                      <a:pt x="0" y="7228"/>
                    </a:cubicBezTo>
                    <a:cubicBezTo>
                      <a:pt x="0" y="11228"/>
                      <a:pt x="3239" y="14467"/>
                      <a:pt x="7227" y="14467"/>
                    </a:cubicBezTo>
                    <a:cubicBezTo>
                      <a:pt x="11228" y="14467"/>
                      <a:pt x="14466" y="11228"/>
                      <a:pt x="14466" y="7228"/>
                    </a:cubicBezTo>
                    <a:cubicBezTo>
                      <a:pt x="14466" y="3239"/>
                      <a:pt x="11228" y="1"/>
                      <a:pt x="7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8"/>
              <p:cNvSpPr/>
              <p:nvPr/>
            </p:nvSpPr>
            <p:spPr>
              <a:xfrm>
                <a:off x="6509526" y="2886238"/>
                <a:ext cx="124308" cy="124273"/>
              </a:xfrm>
              <a:custGeom>
                <a:rect b="b" l="l" r="r" t="t"/>
                <a:pathLst>
                  <a:path extrusionOk="0" h="7811" w="7812">
                    <a:moveTo>
                      <a:pt x="3906" y="0"/>
                    </a:moveTo>
                    <a:cubicBezTo>
                      <a:pt x="1751" y="0"/>
                      <a:pt x="1" y="1751"/>
                      <a:pt x="1" y="3906"/>
                    </a:cubicBezTo>
                    <a:cubicBezTo>
                      <a:pt x="1" y="6073"/>
                      <a:pt x="1751" y="7811"/>
                      <a:pt x="3906" y="7811"/>
                    </a:cubicBezTo>
                    <a:cubicBezTo>
                      <a:pt x="6073" y="7811"/>
                      <a:pt x="7811" y="6073"/>
                      <a:pt x="7811" y="3906"/>
                    </a:cubicBezTo>
                    <a:cubicBezTo>
                      <a:pt x="7811" y="1751"/>
                      <a:pt x="6073" y="0"/>
                      <a:pt x="3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8"/>
              <p:cNvSpPr/>
              <p:nvPr/>
            </p:nvSpPr>
            <p:spPr>
              <a:xfrm>
                <a:off x="6463079" y="2919203"/>
                <a:ext cx="537699" cy="306888"/>
              </a:xfrm>
              <a:custGeom>
                <a:rect b="b" l="l" r="r" t="t"/>
                <a:pathLst>
                  <a:path extrusionOk="0" h="19289" w="33791">
                    <a:moveTo>
                      <a:pt x="16896" y="0"/>
                    </a:moveTo>
                    <a:cubicBezTo>
                      <a:pt x="7549" y="0"/>
                      <a:pt x="1" y="7620"/>
                      <a:pt x="84" y="16966"/>
                    </a:cubicBezTo>
                    <a:lnTo>
                      <a:pt x="16634" y="19288"/>
                    </a:lnTo>
                    <a:lnTo>
                      <a:pt x="33707" y="16966"/>
                    </a:lnTo>
                    <a:cubicBezTo>
                      <a:pt x="33791" y="7620"/>
                      <a:pt x="26242" y="0"/>
                      <a:pt x="168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8"/>
              <p:cNvSpPr/>
              <p:nvPr/>
            </p:nvSpPr>
            <p:spPr>
              <a:xfrm>
                <a:off x="6423142" y="3188932"/>
                <a:ext cx="628639" cy="154963"/>
              </a:xfrm>
              <a:custGeom>
                <a:rect b="b" l="l" r="r" t="t"/>
                <a:pathLst>
                  <a:path extrusionOk="0" h="9740" w="39506">
                    <a:moveTo>
                      <a:pt x="2965" y="1"/>
                    </a:moveTo>
                    <a:cubicBezTo>
                      <a:pt x="1334" y="1"/>
                      <a:pt x="13" y="1334"/>
                      <a:pt x="1" y="2965"/>
                    </a:cubicBezTo>
                    <a:lnTo>
                      <a:pt x="1" y="6775"/>
                    </a:lnTo>
                    <a:cubicBezTo>
                      <a:pt x="13" y="8406"/>
                      <a:pt x="1334" y="9740"/>
                      <a:pt x="2977" y="9740"/>
                    </a:cubicBezTo>
                    <a:lnTo>
                      <a:pt x="5501" y="9740"/>
                    </a:lnTo>
                    <a:lnTo>
                      <a:pt x="6585" y="9073"/>
                    </a:lnTo>
                    <a:lnTo>
                      <a:pt x="7109" y="9740"/>
                    </a:lnTo>
                    <a:lnTo>
                      <a:pt x="12169" y="9740"/>
                    </a:lnTo>
                    <a:lnTo>
                      <a:pt x="13133" y="9073"/>
                    </a:lnTo>
                    <a:lnTo>
                      <a:pt x="13788" y="9740"/>
                    </a:lnTo>
                    <a:lnTo>
                      <a:pt x="18955" y="9740"/>
                    </a:lnTo>
                    <a:lnTo>
                      <a:pt x="20075" y="9073"/>
                    </a:lnTo>
                    <a:lnTo>
                      <a:pt x="20563" y="9740"/>
                    </a:lnTo>
                    <a:lnTo>
                      <a:pt x="25956" y="9740"/>
                    </a:lnTo>
                    <a:lnTo>
                      <a:pt x="26921" y="9073"/>
                    </a:lnTo>
                    <a:lnTo>
                      <a:pt x="27576" y="9740"/>
                    </a:lnTo>
                    <a:lnTo>
                      <a:pt x="32636" y="9740"/>
                    </a:lnTo>
                    <a:lnTo>
                      <a:pt x="33433" y="9073"/>
                    </a:lnTo>
                    <a:lnTo>
                      <a:pt x="34243" y="9740"/>
                    </a:lnTo>
                    <a:lnTo>
                      <a:pt x="36541" y="9740"/>
                    </a:lnTo>
                    <a:cubicBezTo>
                      <a:pt x="38172" y="9740"/>
                      <a:pt x="39506" y="8406"/>
                      <a:pt x="39506" y="6775"/>
                    </a:cubicBezTo>
                    <a:lnTo>
                      <a:pt x="39506" y="2965"/>
                    </a:lnTo>
                    <a:cubicBezTo>
                      <a:pt x="39506" y="1322"/>
                      <a:pt x="38172" y="1"/>
                      <a:pt x="36541" y="1"/>
                    </a:cubicBezTo>
                    <a:lnTo>
                      <a:pt x="34255" y="1"/>
                    </a:lnTo>
                    <a:lnTo>
                      <a:pt x="33445" y="608"/>
                    </a:lnTo>
                    <a:lnTo>
                      <a:pt x="32636" y="1"/>
                    </a:lnTo>
                    <a:lnTo>
                      <a:pt x="27576" y="1"/>
                    </a:lnTo>
                    <a:lnTo>
                      <a:pt x="26730" y="524"/>
                    </a:lnTo>
                    <a:lnTo>
                      <a:pt x="25968" y="1"/>
                    </a:lnTo>
                    <a:lnTo>
                      <a:pt x="20563" y="1"/>
                    </a:lnTo>
                    <a:lnTo>
                      <a:pt x="19682" y="524"/>
                    </a:lnTo>
                    <a:lnTo>
                      <a:pt x="18944" y="1"/>
                    </a:lnTo>
                    <a:lnTo>
                      <a:pt x="13776" y="1"/>
                    </a:lnTo>
                    <a:lnTo>
                      <a:pt x="13074" y="524"/>
                    </a:lnTo>
                    <a:lnTo>
                      <a:pt x="12169" y="1"/>
                    </a:lnTo>
                    <a:lnTo>
                      <a:pt x="7109" y="1"/>
                    </a:lnTo>
                    <a:lnTo>
                      <a:pt x="6406" y="524"/>
                    </a:lnTo>
                    <a:lnTo>
                      <a:pt x="55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8"/>
              <p:cNvSpPr/>
              <p:nvPr/>
            </p:nvSpPr>
            <p:spPr>
              <a:xfrm>
                <a:off x="6616755" y="3188932"/>
                <a:ext cx="25794" cy="154963"/>
              </a:xfrm>
              <a:custGeom>
                <a:rect b="b" l="l" r="r" t="t"/>
                <a:pathLst>
                  <a:path extrusionOk="0" h="9740" w="1621">
                    <a:moveTo>
                      <a:pt x="1" y="1"/>
                    </a:moveTo>
                    <a:lnTo>
                      <a:pt x="1" y="9740"/>
                    </a:lnTo>
                    <a:lnTo>
                      <a:pt x="1620" y="9740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8"/>
              <p:cNvSpPr/>
              <p:nvPr/>
            </p:nvSpPr>
            <p:spPr>
              <a:xfrm>
                <a:off x="6724557" y="3188932"/>
                <a:ext cx="25778" cy="154963"/>
              </a:xfrm>
              <a:custGeom>
                <a:rect b="b" l="l" r="r" t="t"/>
                <a:pathLst>
                  <a:path extrusionOk="0" h="9740" w="1620">
                    <a:moveTo>
                      <a:pt x="1" y="1"/>
                    </a:moveTo>
                    <a:lnTo>
                      <a:pt x="1" y="9740"/>
                    </a:lnTo>
                    <a:lnTo>
                      <a:pt x="1620" y="9740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8"/>
              <p:cNvSpPr/>
              <p:nvPr/>
            </p:nvSpPr>
            <p:spPr>
              <a:xfrm>
                <a:off x="6836337" y="3188932"/>
                <a:ext cx="25587" cy="154963"/>
              </a:xfrm>
              <a:custGeom>
                <a:rect b="b" l="l" r="r" t="t"/>
                <a:pathLst>
                  <a:path extrusionOk="0" h="9740" w="1608">
                    <a:moveTo>
                      <a:pt x="0" y="1"/>
                    </a:moveTo>
                    <a:lnTo>
                      <a:pt x="0" y="9740"/>
                    </a:lnTo>
                    <a:lnTo>
                      <a:pt x="1608" y="974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8"/>
              <p:cNvSpPr/>
              <p:nvPr/>
            </p:nvSpPr>
            <p:spPr>
              <a:xfrm>
                <a:off x="6942420" y="3188932"/>
                <a:ext cx="25603" cy="154963"/>
              </a:xfrm>
              <a:custGeom>
                <a:rect b="b" l="l" r="r" t="t"/>
                <a:pathLst>
                  <a:path extrusionOk="0" h="9740" w="1609">
                    <a:moveTo>
                      <a:pt x="1" y="1"/>
                    </a:moveTo>
                    <a:lnTo>
                      <a:pt x="1" y="9740"/>
                    </a:lnTo>
                    <a:lnTo>
                      <a:pt x="1608" y="974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8"/>
              <p:cNvSpPr/>
              <p:nvPr/>
            </p:nvSpPr>
            <p:spPr>
              <a:xfrm>
                <a:off x="6410444" y="2820532"/>
                <a:ext cx="654036" cy="536262"/>
              </a:xfrm>
              <a:custGeom>
                <a:rect b="b" l="l" r="r" t="t"/>
                <a:pathLst>
                  <a:path extrusionOk="0" h="33706" w="41102">
                    <a:moveTo>
                      <a:pt x="30838" y="1618"/>
                    </a:moveTo>
                    <a:cubicBezTo>
                      <a:pt x="33553" y="1618"/>
                      <a:pt x="35982" y="3321"/>
                      <a:pt x="36887" y="5893"/>
                    </a:cubicBezTo>
                    <a:cubicBezTo>
                      <a:pt x="37803" y="8452"/>
                      <a:pt x="36994" y="11310"/>
                      <a:pt x="34886" y="13024"/>
                    </a:cubicBezTo>
                    <a:cubicBezTo>
                      <a:pt x="34565" y="12560"/>
                      <a:pt x="34208" y="12108"/>
                      <a:pt x="33839" y="11679"/>
                    </a:cubicBezTo>
                    <a:cubicBezTo>
                      <a:pt x="35303" y="10465"/>
                      <a:pt x="35898" y="8488"/>
                      <a:pt x="35351" y="6678"/>
                    </a:cubicBezTo>
                    <a:cubicBezTo>
                      <a:pt x="35252" y="6315"/>
                      <a:pt x="34927" y="6073"/>
                      <a:pt x="34569" y="6073"/>
                    </a:cubicBezTo>
                    <a:cubicBezTo>
                      <a:pt x="34493" y="6073"/>
                      <a:pt x="34416" y="6084"/>
                      <a:pt x="34339" y="6107"/>
                    </a:cubicBezTo>
                    <a:cubicBezTo>
                      <a:pt x="33898" y="6238"/>
                      <a:pt x="33660" y="6714"/>
                      <a:pt x="33815" y="7143"/>
                    </a:cubicBezTo>
                    <a:cubicBezTo>
                      <a:pt x="34184" y="8381"/>
                      <a:pt x="33755" y="9714"/>
                      <a:pt x="32731" y="10500"/>
                    </a:cubicBezTo>
                    <a:cubicBezTo>
                      <a:pt x="31303" y="9119"/>
                      <a:pt x="29659" y="8000"/>
                      <a:pt x="27862" y="7167"/>
                    </a:cubicBezTo>
                    <a:cubicBezTo>
                      <a:pt x="28267" y="5796"/>
                      <a:pt x="29520" y="4938"/>
                      <a:pt x="30848" y="4938"/>
                    </a:cubicBezTo>
                    <a:cubicBezTo>
                      <a:pt x="31274" y="4938"/>
                      <a:pt x="31708" y="5026"/>
                      <a:pt x="32124" y="5214"/>
                    </a:cubicBezTo>
                    <a:cubicBezTo>
                      <a:pt x="32240" y="5272"/>
                      <a:pt x="32365" y="5300"/>
                      <a:pt x="32487" y="5300"/>
                    </a:cubicBezTo>
                    <a:cubicBezTo>
                      <a:pt x="32791" y="5300"/>
                      <a:pt x="33084" y="5130"/>
                      <a:pt x="33219" y="4833"/>
                    </a:cubicBezTo>
                    <a:cubicBezTo>
                      <a:pt x="33410" y="4416"/>
                      <a:pt x="33219" y="3928"/>
                      <a:pt x="32791" y="3749"/>
                    </a:cubicBezTo>
                    <a:cubicBezTo>
                      <a:pt x="32158" y="3463"/>
                      <a:pt x="31498" y="3328"/>
                      <a:pt x="30850" y="3328"/>
                    </a:cubicBezTo>
                    <a:cubicBezTo>
                      <a:pt x="28889" y="3328"/>
                      <a:pt x="27036" y="4563"/>
                      <a:pt x="26373" y="6559"/>
                    </a:cubicBezTo>
                    <a:cubicBezTo>
                      <a:pt x="25838" y="6369"/>
                      <a:pt x="25290" y="6202"/>
                      <a:pt x="24730" y="6071"/>
                    </a:cubicBezTo>
                    <a:cubicBezTo>
                      <a:pt x="25588" y="3416"/>
                      <a:pt x="28052" y="1618"/>
                      <a:pt x="30838" y="1618"/>
                    </a:cubicBezTo>
                    <a:close/>
                    <a:moveTo>
                      <a:pt x="10143" y="1612"/>
                    </a:moveTo>
                    <a:cubicBezTo>
                      <a:pt x="12897" y="1612"/>
                      <a:pt x="15392" y="3381"/>
                      <a:pt x="16253" y="6071"/>
                    </a:cubicBezTo>
                    <a:cubicBezTo>
                      <a:pt x="15705" y="6214"/>
                      <a:pt x="15158" y="6381"/>
                      <a:pt x="14622" y="6571"/>
                    </a:cubicBezTo>
                    <a:cubicBezTo>
                      <a:pt x="13948" y="4534"/>
                      <a:pt x="12079" y="3327"/>
                      <a:pt x="10135" y="3327"/>
                    </a:cubicBezTo>
                    <a:cubicBezTo>
                      <a:pt x="9228" y="3327"/>
                      <a:pt x="8304" y="3590"/>
                      <a:pt x="7478" y="4154"/>
                    </a:cubicBezTo>
                    <a:cubicBezTo>
                      <a:pt x="4894" y="5928"/>
                      <a:pt x="4728" y="9691"/>
                      <a:pt x="7157" y="11691"/>
                    </a:cubicBezTo>
                    <a:cubicBezTo>
                      <a:pt x="6788" y="12120"/>
                      <a:pt x="6430" y="12572"/>
                      <a:pt x="6109" y="13036"/>
                    </a:cubicBezTo>
                    <a:cubicBezTo>
                      <a:pt x="4585" y="11822"/>
                      <a:pt x="3704" y="9988"/>
                      <a:pt x="3716" y="8036"/>
                    </a:cubicBezTo>
                    <a:cubicBezTo>
                      <a:pt x="3716" y="4869"/>
                      <a:pt x="6014" y="2178"/>
                      <a:pt x="9145" y="1690"/>
                    </a:cubicBezTo>
                    <a:cubicBezTo>
                      <a:pt x="9480" y="1637"/>
                      <a:pt x="9813" y="1612"/>
                      <a:pt x="10143" y="1612"/>
                    </a:cubicBezTo>
                    <a:close/>
                    <a:moveTo>
                      <a:pt x="10131" y="4945"/>
                    </a:moveTo>
                    <a:cubicBezTo>
                      <a:pt x="11449" y="4945"/>
                      <a:pt x="12712" y="5788"/>
                      <a:pt x="13122" y="7190"/>
                    </a:cubicBezTo>
                    <a:cubicBezTo>
                      <a:pt x="12479" y="7476"/>
                      <a:pt x="11860" y="7809"/>
                      <a:pt x="11264" y="8179"/>
                    </a:cubicBezTo>
                    <a:cubicBezTo>
                      <a:pt x="10498" y="8646"/>
                      <a:pt x="10963" y="9680"/>
                      <a:pt x="11671" y="9680"/>
                    </a:cubicBezTo>
                    <a:cubicBezTo>
                      <a:pt x="11810" y="9680"/>
                      <a:pt x="11959" y="9640"/>
                      <a:pt x="12110" y="9548"/>
                    </a:cubicBezTo>
                    <a:cubicBezTo>
                      <a:pt x="14673" y="7968"/>
                      <a:pt x="17578" y="7172"/>
                      <a:pt x="20492" y="7172"/>
                    </a:cubicBezTo>
                    <a:cubicBezTo>
                      <a:pt x="23045" y="7172"/>
                      <a:pt x="25604" y="7783"/>
                      <a:pt x="27945" y="9012"/>
                    </a:cubicBezTo>
                    <a:cubicBezTo>
                      <a:pt x="32946" y="11631"/>
                      <a:pt x="36196" y="16703"/>
                      <a:pt x="36482" y="22347"/>
                    </a:cubicBezTo>
                    <a:lnTo>
                      <a:pt x="4525" y="22347"/>
                    </a:lnTo>
                    <a:cubicBezTo>
                      <a:pt x="4740" y="18168"/>
                      <a:pt x="6585" y="14239"/>
                      <a:pt x="9657" y="11405"/>
                    </a:cubicBezTo>
                    <a:cubicBezTo>
                      <a:pt x="10313" y="10841"/>
                      <a:pt x="9771" y="9969"/>
                      <a:pt x="9128" y="9969"/>
                    </a:cubicBezTo>
                    <a:cubicBezTo>
                      <a:pt x="8943" y="9969"/>
                      <a:pt x="8749" y="10041"/>
                      <a:pt x="8573" y="10215"/>
                    </a:cubicBezTo>
                    <a:cubicBezTo>
                      <a:pt x="8466" y="10310"/>
                      <a:pt x="8359" y="10405"/>
                      <a:pt x="8264" y="10512"/>
                    </a:cubicBezTo>
                    <a:cubicBezTo>
                      <a:pt x="6585" y="9238"/>
                      <a:pt x="6645" y="6690"/>
                      <a:pt x="8383" y="5488"/>
                    </a:cubicBezTo>
                    <a:cubicBezTo>
                      <a:pt x="8928" y="5117"/>
                      <a:pt x="9535" y="4945"/>
                      <a:pt x="10131" y="4945"/>
                    </a:cubicBezTo>
                    <a:close/>
                    <a:moveTo>
                      <a:pt x="12979" y="23954"/>
                    </a:moveTo>
                    <a:lnTo>
                      <a:pt x="12967" y="32086"/>
                    </a:lnTo>
                    <a:lnTo>
                      <a:pt x="7907" y="32086"/>
                    </a:lnTo>
                    <a:lnTo>
                      <a:pt x="7907" y="30765"/>
                    </a:lnTo>
                    <a:cubicBezTo>
                      <a:pt x="7889" y="30247"/>
                      <a:pt x="7499" y="29988"/>
                      <a:pt x="7108" y="29988"/>
                    </a:cubicBezTo>
                    <a:cubicBezTo>
                      <a:pt x="6716" y="29988"/>
                      <a:pt x="6323" y="30247"/>
                      <a:pt x="6299" y="30765"/>
                    </a:cubicBezTo>
                    <a:lnTo>
                      <a:pt x="6299" y="32086"/>
                    </a:lnTo>
                    <a:lnTo>
                      <a:pt x="3775" y="32086"/>
                    </a:lnTo>
                    <a:cubicBezTo>
                      <a:pt x="2573" y="32086"/>
                      <a:pt x="1608" y="31122"/>
                      <a:pt x="1608" y="29931"/>
                    </a:cubicBezTo>
                    <a:lnTo>
                      <a:pt x="1608" y="26121"/>
                    </a:lnTo>
                    <a:cubicBezTo>
                      <a:pt x="1608" y="25002"/>
                      <a:pt x="2466" y="24073"/>
                      <a:pt x="3573" y="23966"/>
                    </a:cubicBezTo>
                    <a:cubicBezTo>
                      <a:pt x="3632" y="23966"/>
                      <a:pt x="6157" y="23954"/>
                      <a:pt x="6311" y="23954"/>
                    </a:cubicBezTo>
                    <a:lnTo>
                      <a:pt x="6311" y="27514"/>
                    </a:lnTo>
                    <a:cubicBezTo>
                      <a:pt x="6287" y="27967"/>
                      <a:pt x="6657" y="28348"/>
                      <a:pt x="7109" y="28348"/>
                    </a:cubicBezTo>
                    <a:cubicBezTo>
                      <a:pt x="7573" y="28348"/>
                      <a:pt x="7931" y="27967"/>
                      <a:pt x="7919" y="27514"/>
                    </a:cubicBezTo>
                    <a:lnTo>
                      <a:pt x="7919" y="23954"/>
                    </a:lnTo>
                    <a:close/>
                    <a:moveTo>
                      <a:pt x="19742" y="23954"/>
                    </a:moveTo>
                    <a:lnTo>
                      <a:pt x="19742" y="32086"/>
                    </a:lnTo>
                    <a:lnTo>
                      <a:pt x="14586" y="32086"/>
                    </a:lnTo>
                    <a:lnTo>
                      <a:pt x="14586" y="23954"/>
                    </a:lnTo>
                    <a:close/>
                    <a:moveTo>
                      <a:pt x="26766" y="23954"/>
                    </a:moveTo>
                    <a:lnTo>
                      <a:pt x="26766" y="32086"/>
                    </a:lnTo>
                    <a:lnTo>
                      <a:pt x="21361" y="32086"/>
                    </a:lnTo>
                    <a:lnTo>
                      <a:pt x="21361" y="23954"/>
                    </a:lnTo>
                    <a:close/>
                    <a:moveTo>
                      <a:pt x="33434" y="23954"/>
                    </a:moveTo>
                    <a:lnTo>
                      <a:pt x="33434" y="32086"/>
                    </a:lnTo>
                    <a:lnTo>
                      <a:pt x="28374" y="32086"/>
                    </a:lnTo>
                    <a:lnTo>
                      <a:pt x="28374" y="23954"/>
                    </a:lnTo>
                    <a:close/>
                    <a:moveTo>
                      <a:pt x="35241" y="23952"/>
                    </a:moveTo>
                    <a:cubicBezTo>
                      <a:pt x="35716" y="23952"/>
                      <a:pt x="36835" y="23969"/>
                      <a:pt x="37280" y="23969"/>
                    </a:cubicBezTo>
                    <a:cubicBezTo>
                      <a:pt x="37372" y="23969"/>
                      <a:pt x="37435" y="23968"/>
                      <a:pt x="37458" y="23966"/>
                    </a:cubicBezTo>
                    <a:cubicBezTo>
                      <a:pt x="38589" y="24026"/>
                      <a:pt x="39482" y="24978"/>
                      <a:pt x="39494" y="26121"/>
                    </a:cubicBezTo>
                    <a:lnTo>
                      <a:pt x="39494" y="29931"/>
                    </a:lnTo>
                    <a:cubicBezTo>
                      <a:pt x="39482" y="31122"/>
                      <a:pt x="38518" y="32086"/>
                      <a:pt x="37327" y="32086"/>
                    </a:cubicBezTo>
                    <a:lnTo>
                      <a:pt x="35041" y="32086"/>
                    </a:lnTo>
                    <a:lnTo>
                      <a:pt x="35041" y="23954"/>
                    </a:lnTo>
                    <a:cubicBezTo>
                      <a:pt x="35072" y="23953"/>
                      <a:pt x="35143" y="23952"/>
                      <a:pt x="35241" y="23952"/>
                    </a:cubicBezTo>
                    <a:close/>
                    <a:moveTo>
                      <a:pt x="30861" y="1"/>
                    </a:moveTo>
                    <a:cubicBezTo>
                      <a:pt x="27463" y="1"/>
                      <a:pt x="24200" y="2165"/>
                      <a:pt x="23135" y="5762"/>
                    </a:cubicBezTo>
                    <a:cubicBezTo>
                      <a:pt x="22254" y="5631"/>
                      <a:pt x="21370" y="5565"/>
                      <a:pt x="20487" y="5565"/>
                    </a:cubicBezTo>
                    <a:cubicBezTo>
                      <a:pt x="19605" y="5565"/>
                      <a:pt x="18724" y="5631"/>
                      <a:pt x="17848" y="5762"/>
                    </a:cubicBezTo>
                    <a:cubicBezTo>
                      <a:pt x="16784" y="2169"/>
                      <a:pt x="13520" y="5"/>
                      <a:pt x="10122" y="5"/>
                    </a:cubicBezTo>
                    <a:cubicBezTo>
                      <a:pt x="8577" y="5"/>
                      <a:pt x="7004" y="452"/>
                      <a:pt x="5597" y="1416"/>
                    </a:cubicBezTo>
                    <a:cubicBezTo>
                      <a:pt x="1084" y="4500"/>
                      <a:pt x="906" y="11084"/>
                      <a:pt x="5228" y="14405"/>
                    </a:cubicBezTo>
                    <a:cubicBezTo>
                      <a:pt x="3823" y="16858"/>
                      <a:pt x="3025" y="19620"/>
                      <a:pt x="2906" y="22454"/>
                    </a:cubicBezTo>
                    <a:cubicBezTo>
                      <a:pt x="1204" y="22847"/>
                      <a:pt x="1" y="24371"/>
                      <a:pt x="1" y="26121"/>
                    </a:cubicBezTo>
                    <a:lnTo>
                      <a:pt x="1" y="29931"/>
                    </a:lnTo>
                    <a:cubicBezTo>
                      <a:pt x="1" y="31741"/>
                      <a:pt x="1299" y="33301"/>
                      <a:pt x="3085" y="33634"/>
                    </a:cubicBezTo>
                    <a:lnTo>
                      <a:pt x="36648" y="33705"/>
                    </a:lnTo>
                    <a:lnTo>
                      <a:pt x="38256" y="33586"/>
                    </a:lnTo>
                    <a:cubicBezTo>
                      <a:pt x="39935" y="33158"/>
                      <a:pt x="41101" y="31646"/>
                      <a:pt x="41101" y="29931"/>
                    </a:cubicBezTo>
                    <a:lnTo>
                      <a:pt x="41101" y="26121"/>
                    </a:lnTo>
                    <a:cubicBezTo>
                      <a:pt x="41101" y="24335"/>
                      <a:pt x="39851" y="22799"/>
                      <a:pt x="38101" y="22430"/>
                    </a:cubicBezTo>
                    <a:cubicBezTo>
                      <a:pt x="37982" y="19597"/>
                      <a:pt x="37184" y="16846"/>
                      <a:pt x="35767" y="14394"/>
                    </a:cubicBezTo>
                    <a:cubicBezTo>
                      <a:pt x="40066" y="11048"/>
                      <a:pt x="39875" y="4476"/>
                      <a:pt x="35374" y="1404"/>
                    </a:cubicBezTo>
                    <a:cubicBezTo>
                      <a:pt x="33970" y="446"/>
                      <a:pt x="32402" y="1"/>
                      <a:pt x="30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1" name="Google Shape;211;p28"/>
          <p:cNvGrpSpPr/>
          <p:nvPr/>
        </p:nvGrpSpPr>
        <p:grpSpPr>
          <a:xfrm flipH="1">
            <a:off x="5164446" y="2619266"/>
            <a:ext cx="1193185" cy="1697168"/>
            <a:chOff x="3813867" y="2096974"/>
            <a:chExt cx="1122786" cy="1567389"/>
          </a:xfrm>
        </p:grpSpPr>
        <p:grpSp>
          <p:nvGrpSpPr>
            <p:cNvPr id="212" name="Google Shape;212;p28"/>
            <p:cNvGrpSpPr/>
            <p:nvPr/>
          </p:nvGrpSpPr>
          <p:grpSpPr>
            <a:xfrm>
              <a:off x="4195599" y="2587184"/>
              <a:ext cx="741054" cy="1077178"/>
              <a:chOff x="2446425" y="1033300"/>
              <a:chExt cx="1176650" cy="1710350"/>
            </a:xfrm>
          </p:grpSpPr>
          <p:sp>
            <p:nvSpPr>
              <p:cNvPr id="213" name="Google Shape;213;p28"/>
              <p:cNvSpPr/>
              <p:nvPr/>
            </p:nvSpPr>
            <p:spPr>
              <a:xfrm>
                <a:off x="2556250" y="1262475"/>
                <a:ext cx="892400" cy="1443975"/>
              </a:xfrm>
              <a:custGeom>
                <a:rect b="b" l="l" r="r" t="t"/>
                <a:pathLst>
                  <a:path extrusionOk="0" h="57759" w="35696">
                    <a:moveTo>
                      <a:pt x="17848" y="1"/>
                    </a:moveTo>
                    <a:cubicBezTo>
                      <a:pt x="2870" y="1"/>
                      <a:pt x="1" y="8300"/>
                      <a:pt x="1" y="18539"/>
                    </a:cubicBezTo>
                    <a:lnTo>
                      <a:pt x="1" y="18682"/>
                    </a:lnTo>
                    <a:lnTo>
                      <a:pt x="1" y="18765"/>
                    </a:lnTo>
                    <a:lnTo>
                      <a:pt x="1" y="50162"/>
                    </a:lnTo>
                    <a:cubicBezTo>
                      <a:pt x="1" y="54341"/>
                      <a:pt x="3299" y="57758"/>
                      <a:pt x="7323" y="57758"/>
                    </a:cubicBezTo>
                    <a:cubicBezTo>
                      <a:pt x="11336" y="57758"/>
                      <a:pt x="15205" y="54329"/>
                      <a:pt x="15205" y="50162"/>
                    </a:cubicBezTo>
                    <a:lnTo>
                      <a:pt x="15205" y="45102"/>
                    </a:lnTo>
                    <a:cubicBezTo>
                      <a:pt x="16253" y="45304"/>
                      <a:pt x="16753" y="45399"/>
                      <a:pt x="17848" y="45399"/>
                    </a:cubicBezTo>
                    <a:cubicBezTo>
                      <a:pt x="18932" y="45399"/>
                      <a:pt x="20015" y="45304"/>
                      <a:pt x="21075" y="45102"/>
                    </a:cubicBezTo>
                    <a:lnTo>
                      <a:pt x="21075" y="47674"/>
                    </a:lnTo>
                    <a:cubicBezTo>
                      <a:pt x="21075" y="51853"/>
                      <a:pt x="24361" y="55270"/>
                      <a:pt x="28385" y="55270"/>
                    </a:cubicBezTo>
                    <a:cubicBezTo>
                      <a:pt x="32410" y="55270"/>
                      <a:pt x="35696" y="51841"/>
                      <a:pt x="35696" y="47674"/>
                    </a:cubicBezTo>
                    <a:lnTo>
                      <a:pt x="35696" y="16741"/>
                    </a:lnTo>
                    <a:cubicBezTo>
                      <a:pt x="35696" y="15693"/>
                      <a:pt x="35493" y="14658"/>
                      <a:pt x="35077" y="13693"/>
                    </a:cubicBezTo>
                    <a:cubicBezTo>
                      <a:pt x="33029" y="5811"/>
                      <a:pt x="26099" y="1"/>
                      <a:pt x="178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8"/>
              <p:cNvSpPr/>
              <p:nvPr/>
            </p:nvSpPr>
            <p:spPr>
              <a:xfrm>
                <a:off x="2519050" y="1225275"/>
                <a:ext cx="966825" cy="1518375"/>
              </a:xfrm>
              <a:custGeom>
                <a:rect b="b" l="l" r="r" t="t"/>
                <a:pathLst>
                  <a:path extrusionOk="0" h="60735" w="38673">
                    <a:moveTo>
                      <a:pt x="19336" y="2977"/>
                    </a:moveTo>
                    <a:cubicBezTo>
                      <a:pt x="26706" y="2977"/>
                      <a:pt x="33207" y="8156"/>
                      <a:pt x="35124" y="15562"/>
                    </a:cubicBezTo>
                    <a:lnTo>
                      <a:pt x="35160" y="15669"/>
                    </a:lnTo>
                    <a:lnTo>
                      <a:pt x="35195" y="15765"/>
                    </a:lnTo>
                    <a:cubicBezTo>
                      <a:pt x="35529" y="16538"/>
                      <a:pt x="35696" y="17384"/>
                      <a:pt x="35696" y="18229"/>
                    </a:cubicBezTo>
                    <a:lnTo>
                      <a:pt x="35696" y="49162"/>
                    </a:lnTo>
                    <a:cubicBezTo>
                      <a:pt x="35696" y="52531"/>
                      <a:pt x="33088" y="55269"/>
                      <a:pt x="29873" y="55269"/>
                    </a:cubicBezTo>
                    <a:cubicBezTo>
                      <a:pt x="26659" y="55269"/>
                      <a:pt x="24051" y="52531"/>
                      <a:pt x="24051" y="49162"/>
                    </a:cubicBezTo>
                    <a:lnTo>
                      <a:pt x="24051" y="44804"/>
                    </a:lnTo>
                    <a:lnTo>
                      <a:pt x="22277" y="45137"/>
                    </a:lnTo>
                    <a:cubicBezTo>
                      <a:pt x="21313" y="45316"/>
                      <a:pt x="20325" y="45399"/>
                      <a:pt x="19336" y="45399"/>
                    </a:cubicBezTo>
                    <a:cubicBezTo>
                      <a:pt x="18431" y="45399"/>
                      <a:pt x="18039" y="45328"/>
                      <a:pt x="17098" y="45149"/>
                    </a:cubicBezTo>
                    <a:lnTo>
                      <a:pt x="15205" y="44792"/>
                    </a:lnTo>
                    <a:lnTo>
                      <a:pt x="15205" y="51662"/>
                    </a:lnTo>
                    <a:cubicBezTo>
                      <a:pt x="15205" y="54853"/>
                      <a:pt x="12157" y="57758"/>
                      <a:pt x="8811" y="57758"/>
                    </a:cubicBezTo>
                    <a:cubicBezTo>
                      <a:pt x="5597" y="57758"/>
                      <a:pt x="2977" y="55019"/>
                      <a:pt x="2977" y="51662"/>
                    </a:cubicBezTo>
                    <a:lnTo>
                      <a:pt x="2977" y="20265"/>
                    </a:lnTo>
                    <a:lnTo>
                      <a:pt x="2977" y="20194"/>
                    </a:lnTo>
                    <a:lnTo>
                      <a:pt x="2977" y="20027"/>
                    </a:lnTo>
                    <a:cubicBezTo>
                      <a:pt x="2977" y="14348"/>
                      <a:pt x="3930" y="10478"/>
                      <a:pt x="5978" y="7823"/>
                    </a:cubicBezTo>
                    <a:cubicBezTo>
                      <a:pt x="8502" y="4573"/>
                      <a:pt x="12871" y="2977"/>
                      <a:pt x="19336" y="2977"/>
                    </a:cubicBezTo>
                    <a:close/>
                    <a:moveTo>
                      <a:pt x="19336" y="1"/>
                    </a:moveTo>
                    <a:cubicBezTo>
                      <a:pt x="2203" y="1"/>
                      <a:pt x="1" y="10693"/>
                      <a:pt x="1" y="20015"/>
                    </a:cubicBezTo>
                    <a:lnTo>
                      <a:pt x="1" y="20170"/>
                    </a:lnTo>
                    <a:lnTo>
                      <a:pt x="1" y="20253"/>
                    </a:lnTo>
                    <a:lnTo>
                      <a:pt x="1" y="51662"/>
                    </a:lnTo>
                    <a:cubicBezTo>
                      <a:pt x="1" y="56662"/>
                      <a:pt x="3953" y="60734"/>
                      <a:pt x="8811" y="60734"/>
                    </a:cubicBezTo>
                    <a:cubicBezTo>
                      <a:pt x="13800" y="60734"/>
                      <a:pt x="18181" y="56496"/>
                      <a:pt x="18181" y="51650"/>
                    </a:cubicBezTo>
                    <a:lnTo>
                      <a:pt x="18181" y="48328"/>
                    </a:lnTo>
                    <a:cubicBezTo>
                      <a:pt x="18515" y="48364"/>
                      <a:pt x="18896" y="48376"/>
                      <a:pt x="19336" y="48376"/>
                    </a:cubicBezTo>
                    <a:cubicBezTo>
                      <a:pt x="19920" y="48376"/>
                      <a:pt x="20491" y="48352"/>
                      <a:pt x="21075" y="48304"/>
                    </a:cubicBezTo>
                    <a:lnTo>
                      <a:pt x="21075" y="49162"/>
                    </a:lnTo>
                    <a:cubicBezTo>
                      <a:pt x="21075" y="54174"/>
                      <a:pt x="25016" y="58246"/>
                      <a:pt x="29873" y="58246"/>
                    </a:cubicBezTo>
                    <a:cubicBezTo>
                      <a:pt x="34731" y="58246"/>
                      <a:pt x="38672" y="54174"/>
                      <a:pt x="38672" y="49162"/>
                    </a:cubicBezTo>
                    <a:lnTo>
                      <a:pt x="38672" y="18217"/>
                    </a:lnTo>
                    <a:cubicBezTo>
                      <a:pt x="38672" y="17015"/>
                      <a:pt x="38446" y="15812"/>
                      <a:pt x="37982" y="14705"/>
                    </a:cubicBezTo>
                    <a:cubicBezTo>
                      <a:pt x="35684" y="6037"/>
                      <a:pt x="28028" y="1"/>
                      <a:pt x="19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8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8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8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8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8"/>
            <p:cNvGrpSpPr/>
            <p:nvPr/>
          </p:nvGrpSpPr>
          <p:grpSpPr>
            <a:xfrm rot="-1651464">
              <a:off x="3888662" y="2272170"/>
              <a:ext cx="890948" cy="541915"/>
              <a:chOff x="4453708" y="6143565"/>
              <a:chExt cx="1023187" cy="622349"/>
            </a:xfrm>
          </p:grpSpPr>
          <p:sp>
            <p:nvSpPr>
              <p:cNvPr id="220" name="Google Shape;220;p28"/>
              <p:cNvSpPr/>
              <p:nvPr/>
            </p:nvSpPr>
            <p:spPr>
              <a:xfrm>
                <a:off x="4487000" y="6539457"/>
                <a:ext cx="956821" cy="193625"/>
              </a:xfrm>
              <a:custGeom>
                <a:rect b="b" l="l" r="r" t="t"/>
                <a:pathLst>
                  <a:path extrusionOk="0" h="10598" w="52364">
                    <a:moveTo>
                      <a:pt x="560" y="1"/>
                    </a:moveTo>
                    <a:cubicBezTo>
                      <a:pt x="238" y="572"/>
                      <a:pt x="48" y="1203"/>
                      <a:pt x="0" y="1846"/>
                    </a:cubicBezTo>
                    <a:cubicBezTo>
                      <a:pt x="702" y="2501"/>
                      <a:pt x="2810" y="4311"/>
                      <a:pt x="6310" y="6097"/>
                    </a:cubicBezTo>
                    <a:cubicBezTo>
                      <a:pt x="10323" y="8156"/>
                      <a:pt x="17026" y="10597"/>
                      <a:pt x="26194" y="10597"/>
                    </a:cubicBezTo>
                    <a:cubicBezTo>
                      <a:pt x="35350" y="10597"/>
                      <a:pt x="42053" y="8156"/>
                      <a:pt x="46053" y="6097"/>
                    </a:cubicBezTo>
                    <a:cubicBezTo>
                      <a:pt x="49554" y="4311"/>
                      <a:pt x="51661" y="2501"/>
                      <a:pt x="52364" y="1846"/>
                    </a:cubicBezTo>
                    <a:cubicBezTo>
                      <a:pt x="52316" y="1203"/>
                      <a:pt x="52126" y="572"/>
                      <a:pt x="51816" y="13"/>
                    </a:cubicBezTo>
                    <a:cubicBezTo>
                      <a:pt x="50030" y="1584"/>
                      <a:pt x="48066" y="2953"/>
                      <a:pt x="45958" y="4061"/>
                    </a:cubicBezTo>
                    <a:cubicBezTo>
                      <a:pt x="41970" y="6228"/>
                      <a:pt x="35290" y="8811"/>
                      <a:pt x="26182" y="8811"/>
                    </a:cubicBezTo>
                    <a:cubicBezTo>
                      <a:pt x="20776" y="8811"/>
                      <a:pt x="15681" y="7918"/>
                      <a:pt x="11013" y="6168"/>
                    </a:cubicBezTo>
                    <a:cubicBezTo>
                      <a:pt x="10549" y="5989"/>
                      <a:pt x="10311" y="5477"/>
                      <a:pt x="10489" y="5013"/>
                    </a:cubicBezTo>
                    <a:lnTo>
                      <a:pt x="10489" y="5001"/>
                    </a:lnTo>
                    <a:cubicBezTo>
                      <a:pt x="9918" y="4775"/>
                      <a:pt x="9370" y="4537"/>
                      <a:pt x="8846" y="4299"/>
                    </a:cubicBezTo>
                    <a:cubicBezTo>
                      <a:pt x="8846" y="4299"/>
                      <a:pt x="8846" y="4299"/>
                      <a:pt x="8846" y="4311"/>
                    </a:cubicBezTo>
                    <a:cubicBezTo>
                      <a:pt x="8693" y="4625"/>
                      <a:pt x="8377" y="4806"/>
                      <a:pt x="8048" y="4806"/>
                    </a:cubicBezTo>
                    <a:cubicBezTo>
                      <a:pt x="7916" y="4806"/>
                      <a:pt x="7782" y="4777"/>
                      <a:pt x="7656" y="4715"/>
                    </a:cubicBezTo>
                    <a:cubicBezTo>
                      <a:pt x="4036" y="2930"/>
                      <a:pt x="1691" y="1036"/>
                      <a:pt x="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4518100" y="6175756"/>
                <a:ext cx="894402" cy="492066"/>
              </a:xfrm>
              <a:custGeom>
                <a:rect b="b" l="l" r="r" t="t"/>
                <a:pathLst>
                  <a:path extrusionOk="0" h="26933" w="48948">
                    <a:moveTo>
                      <a:pt x="24480" y="3358"/>
                    </a:moveTo>
                    <a:cubicBezTo>
                      <a:pt x="26825" y="3358"/>
                      <a:pt x="28814" y="4191"/>
                      <a:pt x="30231" y="5799"/>
                    </a:cubicBezTo>
                    <a:cubicBezTo>
                      <a:pt x="31909" y="7692"/>
                      <a:pt x="32671" y="10525"/>
                      <a:pt x="32314" y="13585"/>
                    </a:cubicBezTo>
                    <a:cubicBezTo>
                      <a:pt x="32255" y="14038"/>
                      <a:pt x="31874" y="14371"/>
                      <a:pt x="31421" y="14371"/>
                    </a:cubicBezTo>
                    <a:lnTo>
                      <a:pt x="28826" y="14371"/>
                    </a:lnTo>
                    <a:lnTo>
                      <a:pt x="28290" y="16919"/>
                    </a:lnTo>
                    <a:cubicBezTo>
                      <a:pt x="28195" y="17336"/>
                      <a:pt x="27837" y="17622"/>
                      <a:pt x="27409" y="17622"/>
                    </a:cubicBezTo>
                    <a:lnTo>
                      <a:pt x="21527" y="17622"/>
                    </a:lnTo>
                    <a:cubicBezTo>
                      <a:pt x="21098" y="17622"/>
                      <a:pt x="20729" y="17336"/>
                      <a:pt x="20646" y="16919"/>
                    </a:cubicBezTo>
                    <a:lnTo>
                      <a:pt x="20110" y="14371"/>
                    </a:lnTo>
                    <a:lnTo>
                      <a:pt x="17515" y="14371"/>
                    </a:lnTo>
                    <a:cubicBezTo>
                      <a:pt x="17062" y="14371"/>
                      <a:pt x="16669" y="14038"/>
                      <a:pt x="16622" y="13585"/>
                    </a:cubicBezTo>
                    <a:cubicBezTo>
                      <a:pt x="16276" y="10525"/>
                      <a:pt x="17038" y="7680"/>
                      <a:pt x="18729" y="5799"/>
                    </a:cubicBezTo>
                    <a:cubicBezTo>
                      <a:pt x="20146" y="4191"/>
                      <a:pt x="22134" y="3358"/>
                      <a:pt x="24480" y="3358"/>
                    </a:cubicBezTo>
                    <a:close/>
                    <a:moveTo>
                      <a:pt x="30804" y="18378"/>
                    </a:moveTo>
                    <a:cubicBezTo>
                      <a:pt x="31491" y="18378"/>
                      <a:pt x="32084" y="19271"/>
                      <a:pt x="31445" y="19920"/>
                    </a:cubicBezTo>
                    <a:lnTo>
                      <a:pt x="30516" y="20848"/>
                    </a:lnTo>
                    <a:lnTo>
                      <a:pt x="31445" y="21765"/>
                    </a:lnTo>
                    <a:cubicBezTo>
                      <a:pt x="32084" y="22413"/>
                      <a:pt x="31491" y="23307"/>
                      <a:pt x="30804" y="23307"/>
                    </a:cubicBezTo>
                    <a:cubicBezTo>
                      <a:pt x="30595" y="23307"/>
                      <a:pt x="30377" y="23224"/>
                      <a:pt x="30183" y="23027"/>
                    </a:cubicBezTo>
                    <a:lnTo>
                      <a:pt x="28885" y="21741"/>
                    </a:lnTo>
                    <a:lnTo>
                      <a:pt x="20075" y="21741"/>
                    </a:lnTo>
                    <a:lnTo>
                      <a:pt x="18777" y="23027"/>
                    </a:lnTo>
                    <a:cubicBezTo>
                      <a:pt x="18580" y="23224"/>
                      <a:pt x="18360" y="23307"/>
                      <a:pt x="18150" y="23307"/>
                    </a:cubicBezTo>
                    <a:cubicBezTo>
                      <a:pt x="17458" y="23307"/>
                      <a:pt x="16866" y="22413"/>
                      <a:pt x="17515" y="21765"/>
                    </a:cubicBezTo>
                    <a:lnTo>
                      <a:pt x="18431" y="20848"/>
                    </a:lnTo>
                    <a:lnTo>
                      <a:pt x="17515" y="19920"/>
                    </a:lnTo>
                    <a:cubicBezTo>
                      <a:pt x="16866" y="19271"/>
                      <a:pt x="17458" y="18378"/>
                      <a:pt x="18150" y="18378"/>
                    </a:cubicBezTo>
                    <a:cubicBezTo>
                      <a:pt x="18360" y="18378"/>
                      <a:pt x="18580" y="18460"/>
                      <a:pt x="18777" y="18657"/>
                    </a:cubicBezTo>
                    <a:lnTo>
                      <a:pt x="20075" y="19955"/>
                    </a:lnTo>
                    <a:lnTo>
                      <a:pt x="28885" y="19955"/>
                    </a:lnTo>
                    <a:lnTo>
                      <a:pt x="30183" y="18657"/>
                    </a:lnTo>
                    <a:cubicBezTo>
                      <a:pt x="30377" y="18460"/>
                      <a:pt x="30595" y="18378"/>
                      <a:pt x="30804" y="18378"/>
                    </a:cubicBezTo>
                    <a:close/>
                    <a:moveTo>
                      <a:pt x="20944" y="0"/>
                    </a:moveTo>
                    <a:cubicBezTo>
                      <a:pt x="18384" y="0"/>
                      <a:pt x="15526" y="1965"/>
                      <a:pt x="14729" y="4287"/>
                    </a:cubicBezTo>
                    <a:lnTo>
                      <a:pt x="11097" y="14705"/>
                    </a:lnTo>
                    <a:cubicBezTo>
                      <a:pt x="10538" y="16300"/>
                      <a:pt x="8776" y="17550"/>
                      <a:pt x="7085" y="17550"/>
                    </a:cubicBezTo>
                    <a:lnTo>
                      <a:pt x="2834" y="17550"/>
                    </a:lnTo>
                    <a:cubicBezTo>
                      <a:pt x="1798" y="17550"/>
                      <a:pt x="810" y="17895"/>
                      <a:pt x="1" y="18538"/>
                    </a:cubicBezTo>
                    <a:cubicBezTo>
                      <a:pt x="1013" y="19455"/>
                      <a:pt x="3275" y="21301"/>
                      <a:pt x="6740" y="23003"/>
                    </a:cubicBezTo>
                    <a:cubicBezTo>
                      <a:pt x="7180" y="23218"/>
                      <a:pt x="7359" y="23741"/>
                      <a:pt x="7144" y="24194"/>
                    </a:cubicBezTo>
                    <a:cubicBezTo>
                      <a:pt x="7668" y="24432"/>
                      <a:pt x="8216" y="24670"/>
                      <a:pt x="8787" y="24896"/>
                    </a:cubicBezTo>
                    <a:cubicBezTo>
                      <a:pt x="8924" y="24549"/>
                      <a:pt x="9258" y="24335"/>
                      <a:pt x="9615" y="24335"/>
                    </a:cubicBezTo>
                    <a:cubicBezTo>
                      <a:pt x="9724" y="24335"/>
                      <a:pt x="9834" y="24355"/>
                      <a:pt x="9942" y="24396"/>
                    </a:cubicBezTo>
                    <a:cubicBezTo>
                      <a:pt x="14407" y="26075"/>
                      <a:pt x="19301" y="26932"/>
                      <a:pt x="24480" y="26932"/>
                    </a:cubicBezTo>
                    <a:cubicBezTo>
                      <a:pt x="33171" y="26932"/>
                      <a:pt x="39529" y="24480"/>
                      <a:pt x="43339" y="22432"/>
                    </a:cubicBezTo>
                    <a:cubicBezTo>
                      <a:pt x="45352" y="21360"/>
                      <a:pt x="47245" y="20062"/>
                      <a:pt x="48947" y="18538"/>
                    </a:cubicBezTo>
                    <a:cubicBezTo>
                      <a:pt x="48162" y="17918"/>
                      <a:pt x="47182" y="17562"/>
                      <a:pt x="46175" y="17562"/>
                    </a:cubicBezTo>
                    <a:cubicBezTo>
                      <a:pt x="46159" y="17562"/>
                      <a:pt x="46142" y="17562"/>
                      <a:pt x="46125" y="17562"/>
                    </a:cubicBezTo>
                    <a:lnTo>
                      <a:pt x="41887" y="17562"/>
                    </a:lnTo>
                    <a:cubicBezTo>
                      <a:pt x="40184" y="17562"/>
                      <a:pt x="38422" y="16300"/>
                      <a:pt x="37862" y="14705"/>
                    </a:cubicBezTo>
                    <a:lnTo>
                      <a:pt x="34291" y="4465"/>
                    </a:lnTo>
                    <a:cubicBezTo>
                      <a:pt x="33445" y="2048"/>
                      <a:pt x="30576" y="0"/>
                      <a:pt x="28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8"/>
              <p:cNvSpPr/>
              <p:nvPr/>
            </p:nvSpPr>
            <p:spPr>
              <a:xfrm>
                <a:off x="4851610" y="6269719"/>
                <a:ext cx="227584" cy="195361"/>
              </a:xfrm>
              <a:custGeom>
                <a:rect b="b" l="l" r="r" t="t"/>
                <a:pathLst>
                  <a:path extrusionOk="0" h="10693" w="12455">
                    <a:moveTo>
                      <a:pt x="4454" y="3930"/>
                    </a:moveTo>
                    <a:cubicBezTo>
                      <a:pt x="4954" y="3930"/>
                      <a:pt x="5347" y="4323"/>
                      <a:pt x="5347" y="4823"/>
                    </a:cubicBezTo>
                    <a:cubicBezTo>
                      <a:pt x="5347" y="5311"/>
                      <a:pt x="4954" y="5716"/>
                      <a:pt x="4454" y="5716"/>
                    </a:cubicBezTo>
                    <a:lnTo>
                      <a:pt x="4013" y="5716"/>
                    </a:lnTo>
                    <a:cubicBezTo>
                      <a:pt x="3513" y="5716"/>
                      <a:pt x="3120" y="5311"/>
                      <a:pt x="3120" y="4823"/>
                    </a:cubicBezTo>
                    <a:cubicBezTo>
                      <a:pt x="3120" y="4323"/>
                      <a:pt x="3513" y="3930"/>
                      <a:pt x="4013" y="3930"/>
                    </a:cubicBezTo>
                    <a:close/>
                    <a:moveTo>
                      <a:pt x="8442" y="3930"/>
                    </a:moveTo>
                    <a:cubicBezTo>
                      <a:pt x="8942" y="3930"/>
                      <a:pt x="9335" y="4323"/>
                      <a:pt x="9335" y="4823"/>
                    </a:cubicBezTo>
                    <a:cubicBezTo>
                      <a:pt x="9335" y="5311"/>
                      <a:pt x="8942" y="5716"/>
                      <a:pt x="8442" y="5716"/>
                    </a:cubicBezTo>
                    <a:lnTo>
                      <a:pt x="8002" y="5716"/>
                    </a:lnTo>
                    <a:cubicBezTo>
                      <a:pt x="7502" y="5716"/>
                      <a:pt x="7109" y="5311"/>
                      <a:pt x="7109" y="4823"/>
                    </a:cubicBezTo>
                    <a:cubicBezTo>
                      <a:pt x="7109" y="4323"/>
                      <a:pt x="7502" y="3930"/>
                      <a:pt x="8002" y="3930"/>
                    </a:cubicBezTo>
                    <a:close/>
                    <a:moveTo>
                      <a:pt x="6228" y="1"/>
                    </a:moveTo>
                    <a:cubicBezTo>
                      <a:pt x="4382" y="1"/>
                      <a:pt x="2894" y="620"/>
                      <a:pt x="1811" y="1834"/>
                    </a:cubicBezTo>
                    <a:cubicBezTo>
                      <a:pt x="608" y="3192"/>
                      <a:pt x="1" y="5204"/>
                      <a:pt x="96" y="7442"/>
                    </a:cubicBezTo>
                    <a:lnTo>
                      <a:pt x="2596" y="7442"/>
                    </a:lnTo>
                    <a:cubicBezTo>
                      <a:pt x="3013" y="7442"/>
                      <a:pt x="3382" y="7740"/>
                      <a:pt x="3466" y="8145"/>
                    </a:cubicBezTo>
                    <a:lnTo>
                      <a:pt x="4001" y="10693"/>
                    </a:lnTo>
                    <a:lnTo>
                      <a:pt x="8442" y="10693"/>
                    </a:lnTo>
                    <a:lnTo>
                      <a:pt x="8978" y="8145"/>
                    </a:lnTo>
                    <a:cubicBezTo>
                      <a:pt x="9073" y="7740"/>
                      <a:pt x="9431" y="7442"/>
                      <a:pt x="9859" y="7442"/>
                    </a:cubicBezTo>
                    <a:lnTo>
                      <a:pt x="12360" y="7442"/>
                    </a:lnTo>
                    <a:cubicBezTo>
                      <a:pt x="12455" y="5204"/>
                      <a:pt x="11848" y="3192"/>
                      <a:pt x="10645" y="1834"/>
                    </a:cubicBezTo>
                    <a:cubicBezTo>
                      <a:pt x="9550" y="620"/>
                      <a:pt x="8073" y="1"/>
                      <a:pt x="6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>
                <a:off x="4815723" y="6236888"/>
                <a:ext cx="299596" cy="260823"/>
              </a:xfrm>
              <a:custGeom>
                <a:rect b="b" l="l" r="r" t="t"/>
                <a:pathLst>
                  <a:path extrusionOk="0" h="14276" w="16396">
                    <a:moveTo>
                      <a:pt x="8192" y="1798"/>
                    </a:moveTo>
                    <a:cubicBezTo>
                      <a:pt x="10037" y="1798"/>
                      <a:pt x="11514" y="2417"/>
                      <a:pt x="12609" y="3643"/>
                    </a:cubicBezTo>
                    <a:cubicBezTo>
                      <a:pt x="13812" y="4989"/>
                      <a:pt x="14419" y="7001"/>
                      <a:pt x="14324" y="9239"/>
                    </a:cubicBezTo>
                    <a:lnTo>
                      <a:pt x="11823" y="9239"/>
                    </a:lnTo>
                    <a:cubicBezTo>
                      <a:pt x="11395" y="9239"/>
                      <a:pt x="11037" y="9537"/>
                      <a:pt x="10942" y="9954"/>
                    </a:cubicBezTo>
                    <a:lnTo>
                      <a:pt x="10406" y="12502"/>
                    </a:lnTo>
                    <a:lnTo>
                      <a:pt x="5965" y="12502"/>
                    </a:lnTo>
                    <a:lnTo>
                      <a:pt x="5430" y="9954"/>
                    </a:lnTo>
                    <a:cubicBezTo>
                      <a:pt x="5346" y="9537"/>
                      <a:pt x="4977" y="9239"/>
                      <a:pt x="4560" y="9239"/>
                    </a:cubicBezTo>
                    <a:lnTo>
                      <a:pt x="2060" y="9239"/>
                    </a:lnTo>
                    <a:cubicBezTo>
                      <a:pt x="1965" y="7013"/>
                      <a:pt x="2572" y="4989"/>
                      <a:pt x="3775" y="3643"/>
                    </a:cubicBezTo>
                    <a:cubicBezTo>
                      <a:pt x="4858" y="2417"/>
                      <a:pt x="6346" y="1798"/>
                      <a:pt x="8192" y="1798"/>
                    </a:cubicBezTo>
                    <a:close/>
                    <a:moveTo>
                      <a:pt x="8204" y="0"/>
                    </a:moveTo>
                    <a:cubicBezTo>
                      <a:pt x="5858" y="0"/>
                      <a:pt x="3870" y="845"/>
                      <a:pt x="2453" y="2441"/>
                    </a:cubicBezTo>
                    <a:cubicBezTo>
                      <a:pt x="762" y="4334"/>
                      <a:pt x="0" y="7179"/>
                      <a:pt x="369" y="10239"/>
                    </a:cubicBezTo>
                    <a:cubicBezTo>
                      <a:pt x="417" y="10680"/>
                      <a:pt x="786" y="11013"/>
                      <a:pt x="1239" y="11025"/>
                    </a:cubicBezTo>
                    <a:lnTo>
                      <a:pt x="3834" y="11025"/>
                    </a:lnTo>
                    <a:lnTo>
                      <a:pt x="4370" y="13573"/>
                    </a:lnTo>
                    <a:cubicBezTo>
                      <a:pt x="4453" y="13978"/>
                      <a:pt x="4822" y="14276"/>
                      <a:pt x="5251" y="14276"/>
                    </a:cubicBezTo>
                    <a:lnTo>
                      <a:pt x="11133" y="14276"/>
                    </a:lnTo>
                    <a:cubicBezTo>
                      <a:pt x="11561" y="14276"/>
                      <a:pt x="11919" y="13978"/>
                      <a:pt x="12014" y="13573"/>
                    </a:cubicBezTo>
                    <a:lnTo>
                      <a:pt x="12550" y="11025"/>
                    </a:lnTo>
                    <a:lnTo>
                      <a:pt x="15145" y="11025"/>
                    </a:lnTo>
                    <a:cubicBezTo>
                      <a:pt x="15598" y="11025"/>
                      <a:pt x="15979" y="10692"/>
                      <a:pt x="16038" y="10239"/>
                    </a:cubicBezTo>
                    <a:cubicBezTo>
                      <a:pt x="16395" y="7179"/>
                      <a:pt x="15633" y="4334"/>
                      <a:pt x="13954" y="2441"/>
                    </a:cubicBezTo>
                    <a:cubicBezTo>
                      <a:pt x="12526" y="845"/>
                      <a:pt x="10537" y="0"/>
                      <a:pt x="8204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4908620" y="6341502"/>
                <a:ext cx="40693" cy="32648"/>
              </a:xfrm>
              <a:custGeom>
                <a:rect b="b" l="l" r="r" t="t"/>
                <a:pathLst>
                  <a:path extrusionOk="0" h="1787" w="2227">
                    <a:moveTo>
                      <a:pt x="893" y="1"/>
                    </a:moveTo>
                    <a:cubicBezTo>
                      <a:pt x="393" y="1"/>
                      <a:pt x="0" y="394"/>
                      <a:pt x="0" y="894"/>
                    </a:cubicBezTo>
                    <a:cubicBezTo>
                      <a:pt x="0" y="1382"/>
                      <a:pt x="393" y="1787"/>
                      <a:pt x="893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4981491" y="6341502"/>
                <a:ext cx="40711" cy="32648"/>
              </a:xfrm>
              <a:custGeom>
                <a:rect b="b" l="l" r="r" t="t"/>
                <a:pathLst>
                  <a:path extrusionOk="0" h="1787" w="2228">
                    <a:moveTo>
                      <a:pt x="894" y="1"/>
                    </a:moveTo>
                    <a:cubicBezTo>
                      <a:pt x="394" y="1"/>
                      <a:pt x="1" y="394"/>
                      <a:pt x="1" y="894"/>
                    </a:cubicBezTo>
                    <a:cubicBezTo>
                      <a:pt x="1" y="1382"/>
                      <a:pt x="394" y="1787"/>
                      <a:pt x="894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4826247" y="6511632"/>
                <a:ext cx="278162" cy="90053"/>
              </a:xfrm>
              <a:custGeom>
                <a:rect b="b" l="l" r="r" t="t"/>
                <a:pathLst>
                  <a:path extrusionOk="0" h="4929" w="15223">
                    <a:moveTo>
                      <a:pt x="1292" y="0"/>
                    </a:moveTo>
                    <a:cubicBezTo>
                      <a:pt x="597" y="0"/>
                      <a:pt x="0" y="897"/>
                      <a:pt x="651" y="1547"/>
                    </a:cubicBezTo>
                    <a:lnTo>
                      <a:pt x="1567" y="2464"/>
                    </a:lnTo>
                    <a:lnTo>
                      <a:pt x="651" y="3381"/>
                    </a:lnTo>
                    <a:cubicBezTo>
                      <a:pt x="0" y="4031"/>
                      <a:pt x="597" y="4928"/>
                      <a:pt x="1292" y="4928"/>
                    </a:cubicBezTo>
                    <a:cubicBezTo>
                      <a:pt x="1500" y="4928"/>
                      <a:pt x="1718" y="4847"/>
                      <a:pt x="1913" y="4655"/>
                    </a:cubicBezTo>
                    <a:lnTo>
                      <a:pt x="3211" y="3357"/>
                    </a:lnTo>
                    <a:lnTo>
                      <a:pt x="12021" y="3357"/>
                    </a:lnTo>
                    <a:lnTo>
                      <a:pt x="13319" y="4655"/>
                    </a:lnTo>
                    <a:cubicBezTo>
                      <a:pt x="13511" y="4847"/>
                      <a:pt x="13726" y="4928"/>
                      <a:pt x="13933" y="4928"/>
                    </a:cubicBezTo>
                    <a:cubicBezTo>
                      <a:pt x="14623" y="4928"/>
                      <a:pt x="15222" y="4031"/>
                      <a:pt x="14581" y="3381"/>
                    </a:cubicBezTo>
                    <a:lnTo>
                      <a:pt x="13652" y="2464"/>
                    </a:lnTo>
                    <a:lnTo>
                      <a:pt x="14581" y="1547"/>
                    </a:lnTo>
                    <a:cubicBezTo>
                      <a:pt x="14926" y="1190"/>
                      <a:pt x="14926" y="631"/>
                      <a:pt x="14581" y="273"/>
                    </a:cubicBezTo>
                    <a:cubicBezTo>
                      <a:pt x="14402" y="101"/>
                      <a:pt x="14173" y="14"/>
                      <a:pt x="13946" y="14"/>
                    </a:cubicBezTo>
                    <a:cubicBezTo>
                      <a:pt x="13718" y="14"/>
                      <a:pt x="13492" y="101"/>
                      <a:pt x="13319" y="273"/>
                    </a:cubicBezTo>
                    <a:lnTo>
                      <a:pt x="12021" y="1571"/>
                    </a:lnTo>
                    <a:lnTo>
                      <a:pt x="3211" y="1571"/>
                    </a:lnTo>
                    <a:lnTo>
                      <a:pt x="1913" y="273"/>
                    </a:lnTo>
                    <a:cubicBezTo>
                      <a:pt x="1718" y="81"/>
                      <a:pt x="1500" y="0"/>
                      <a:pt x="1292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4453708" y="6143565"/>
                <a:ext cx="1023187" cy="622349"/>
              </a:xfrm>
              <a:custGeom>
                <a:rect b="b" l="l" r="r" t="t"/>
                <a:pathLst>
                  <a:path extrusionOk="0" h="34064" w="55996">
                    <a:moveTo>
                      <a:pt x="31552" y="1786"/>
                    </a:moveTo>
                    <a:cubicBezTo>
                      <a:pt x="34112" y="1786"/>
                      <a:pt x="36981" y="3834"/>
                      <a:pt x="37827" y="6251"/>
                    </a:cubicBezTo>
                    <a:lnTo>
                      <a:pt x="41398" y="16490"/>
                    </a:lnTo>
                    <a:cubicBezTo>
                      <a:pt x="41958" y="18086"/>
                      <a:pt x="43720" y="19336"/>
                      <a:pt x="45411" y="19336"/>
                    </a:cubicBezTo>
                    <a:lnTo>
                      <a:pt x="49661" y="19336"/>
                    </a:lnTo>
                    <a:cubicBezTo>
                      <a:pt x="50685" y="19336"/>
                      <a:pt x="51685" y="19681"/>
                      <a:pt x="52495" y="20324"/>
                    </a:cubicBezTo>
                    <a:cubicBezTo>
                      <a:pt x="50781" y="21836"/>
                      <a:pt x="48887" y="23146"/>
                      <a:pt x="46875" y="24218"/>
                    </a:cubicBezTo>
                    <a:cubicBezTo>
                      <a:pt x="43065" y="26265"/>
                      <a:pt x="36707" y="28706"/>
                      <a:pt x="28016" y="28706"/>
                    </a:cubicBezTo>
                    <a:cubicBezTo>
                      <a:pt x="22837" y="28706"/>
                      <a:pt x="17943" y="27861"/>
                      <a:pt x="13478" y="26182"/>
                    </a:cubicBezTo>
                    <a:cubicBezTo>
                      <a:pt x="13371" y="26141"/>
                      <a:pt x="13261" y="26121"/>
                      <a:pt x="13154" y="26121"/>
                    </a:cubicBezTo>
                    <a:cubicBezTo>
                      <a:pt x="12799" y="26121"/>
                      <a:pt x="12472" y="26337"/>
                      <a:pt x="12335" y="26694"/>
                    </a:cubicBezTo>
                    <a:cubicBezTo>
                      <a:pt x="12157" y="27158"/>
                      <a:pt x="12395" y="27670"/>
                      <a:pt x="12847" y="27849"/>
                    </a:cubicBezTo>
                    <a:cubicBezTo>
                      <a:pt x="17526" y="29611"/>
                      <a:pt x="22622" y="30492"/>
                      <a:pt x="28016" y="30492"/>
                    </a:cubicBezTo>
                    <a:cubicBezTo>
                      <a:pt x="37136" y="30492"/>
                      <a:pt x="43803" y="27920"/>
                      <a:pt x="47804" y="25753"/>
                    </a:cubicBezTo>
                    <a:cubicBezTo>
                      <a:pt x="49911" y="24634"/>
                      <a:pt x="51876" y="23265"/>
                      <a:pt x="53650" y="21693"/>
                    </a:cubicBezTo>
                    <a:cubicBezTo>
                      <a:pt x="53971" y="22253"/>
                      <a:pt x="54162" y="22884"/>
                      <a:pt x="54210" y="23527"/>
                    </a:cubicBezTo>
                    <a:cubicBezTo>
                      <a:pt x="53507" y="24182"/>
                      <a:pt x="51388" y="25992"/>
                      <a:pt x="47899" y="27789"/>
                    </a:cubicBezTo>
                    <a:cubicBezTo>
                      <a:pt x="43887" y="29837"/>
                      <a:pt x="37184" y="32290"/>
                      <a:pt x="28016" y="32290"/>
                    </a:cubicBezTo>
                    <a:cubicBezTo>
                      <a:pt x="18860" y="32290"/>
                      <a:pt x="12157" y="29837"/>
                      <a:pt x="8144" y="27789"/>
                    </a:cubicBezTo>
                    <a:cubicBezTo>
                      <a:pt x="4632" y="25980"/>
                      <a:pt x="2513" y="24170"/>
                      <a:pt x="1810" y="23515"/>
                    </a:cubicBezTo>
                    <a:cubicBezTo>
                      <a:pt x="1858" y="22872"/>
                      <a:pt x="2048" y="22241"/>
                      <a:pt x="2370" y="21682"/>
                    </a:cubicBezTo>
                    <a:cubicBezTo>
                      <a:pt x="3501" y="22705"/>
                      <a:pt x="5858" y="24599"/>
                      <a:pt x="9478" y="26384"/>
                    </a:cubicBezTo>
                    <a:cubicBezTo>
                      <a:pt x="9604" y="26446"/>
                      <a:pt x="9737" y="26475"/>
                      <a:pt x="9868" y="26475"/>
                    </a:cubicBezTo>
                    <a:cubicBezTo>
                      <a:pt x="10194" y="26475"/>
                      <a:pt x="10507" y="26294"/>
                      <a:pt x="10668" y="25980"/>
                    </a:cubicBezTo>
                    <a:lnTo>
                      <a:pt x="10668" y="25968"/>
                    </a:lnTo>
                    <a:cubicBezTo>
                      <a:pt x="10883" y="25527"/>
                      <a:pt x="10692" y="24991"/>
                      <a:pt x="10252" y="24777"/>
                    </a:cubicBezTo>
                    <a:cubicBezTo>
                      <a:pt x="6787" y="23063"/>
                      <a:pt x="4537" y="21229"/>
                      <a:pt x="3525" y="20312"/>
                    </a:cubicBezTo>
                    <a:cubicBezTo>
                      <a:pt x="4322" y="19669"/>
                      <a:pt x="5322" y="19324"/>
                      <a:pt x="6346" y="19324"/>
                    </a:cubicBezTo>
                    <a:lnTo>
                      <a:pt x="10621" y="19324"/>
                    </a:lnTo>
                    <a:cubicBezTo>
                      <a:pt x="12311" y="19324"/>
                      <a:pt x="14074" y="18074"/>
                      <a:pt x="14633" y="16478"/>
                    </a:cubicBezTo>
                    <a:lnTo>
                      <a:pt x="18265" y="6072"/>
                    </a:lnTo>
                    <a:cubicBezTo>
                      <a:pt x="19074" y="3751"/>
                      <a:pt x="21920" y="1786"/>
                      <a:pt x="24480" y="1786"/>
                    </a:cubicBezTo>
                    <a:close/>
                    <a:moveTo>
                      <a:pt x="24468" y="0"/>
                    </a:moveTo>
                    <a:cubicBezTo>
                      <a:pt x="21170" y="0"/>
                      <a:pt x="17622" y="2453"/>
                      <a:pt x="16574" y="5477"/>
                    </a:cubicBezTo>
                    <a:lnTo>
                      <a:pt x="12942" y="15895"/>
                    </a:lnTo>
                    <a:cubicBezTo>
                      <a:pt x="12633" y="16776"/>
                      <a:pt x="11549" y="17550"/>
                      <a:pt x="10621" y="17550"/>
                    </a:cubicBezTo>
                    <a:lnTo>
                      <a:pt x="6358" y="17550"/>
                    </a:lnTo>
                    <a:cubicBezTo>
                      <a:pt x="6345" y="17550"/>
                      <a:pt x="6331" y="17550"/>
                      <a:pt x="6317" y="17550"/>
                    </a:cubicBezTo>
                    <a:cubicBezTo>
                      <a:pt x="4499" y="17550"/>
                      <a:pt x="2789" y="18334"/>
                      <a:pt x="1596" y="19705"/>
                    </a:cubicBezTo>
                    <a:cubicBezTo>
                      <a:pt x="1572" y="19717"/>
                      <a:pt x="1560" y="19741"/>
                      <a:pt x="1548" y="19753"/>
                    </a:cubicBezTo>
                    <a:cubicBezTo>
                      <a:pt x="548" y="20908"/>
                      <a:pt x="0" y="22372"/>
                      <a:pt x="12" y="23884"/>
                    </a:cubicBezTo>
                    <a:cubicBezTo>
                      <a:pt x="0" y="24122"/>
                      <a:pt x="96" y="24337"/>
                      <a:pt x="250" y="24503"/>
                    </a:cubicBezTo>
                    <a:cubicBezTo>
                      <a:pt x="346" y="24610"/>
                      <a:pt x="2632" y="26956"/>
                      <a:pt x="7227" y="29325"/>
                    </a:cubicBezTo>
                    <a:cubicBezTo>
                      <a:pt x="11418" y="31480"/>
                      <a:pt x="18431" y="34064"/>
                      <a:pt x="28004" y="34064"/>
                    </a:cubicBezTo>
                    <a:cubicBezTo>
                      <a:pt x="37565" y="34064"/>
                      <a:pt x="44577" y="31480"/>
                      <a:pt x="48768" y="29325"/>
                    </a:cubicBezTo>
                    <a:cubicBezTo>
                      <a:pt x="53352" y="26956"/>
                      <a:pt x="55650" y="24610"/>
                      <a:pt x="55745" y="24503"/>
                    </a:cubicBezTo>
                    <a:cubicBezTo>
                      <a:pt x="55900" y="24337"/>
                      <a:pt x="55995" y="24122"/>
                      <a:pt x="55995" y="23884"/>
                    </a:cubicBezTo>
                    <a:cubicBezTo>
                      <a:pt x="55995" y="22360"/>
                      <a:pt x="55448" y="20884"/>
                      <a:pt x="54448" y="19741"/>
                    </a:cubicBezTo>
                    <a:cubicBezTo>
                      <a:pt x="54436" y="19729"/>
                      <a:pt x="54424" y="19717"/>
                      <a:pt x="54424" y="19705"/>
                    </a:cubicBezTo>
                    <a:cubicBezTo>
                      <a:pt x="53221" y="18336"/>
                      <a:pt x="51483" y="17538"/>
                      <a:pt x="49661" y="17538"/>
                    </a:cubicBezTo>
                    <a:lnTo>
                      <a:pt x="45411" y="17538"/>
                    </a:lnTo>
                    <a:cubicBezTo>
                      <a:pt x="44470" y="17538"/>
                      <a:pt x="43387" y="16776"/>
                      <a:pt x="43077" y="15895"/>
                    </a:cubicBezTo>
                    <a:lnTo>
                      <a:pt x="39505" y="5656"/>
                    </a:lnTo>
                    <a:cubicBezTo>
                      <a:pt x="38422" y="2524"/>
                      <a:pt x="34850" y="0"/>
                      <a:pt x="31540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8" name="Google Shape;228;p28"/>
          <p:cNvGrpSpPr/>
          <p:nvPr/>
        </p:nvGrpSpPr>
        <p:grpSpPr>
          <a:xfrm>
            <a:off x="3045315" y="2886921"/>
            <a:ext cx="851087" cy="1452042"/>
            <a:chOff x="4146789" y="2271978"/>
            <a:chExt cx="789872" cy="1405247"/>
          </a:xfrm>
        </p:grpSpPr>
        <p:grpSp>
          <p:nvGrpSpPr>
            <p:cNvPr id="229" name="Google Shape;229;p28"/>
            <p:cNvGrpSpPr/>
            <p:nvPr/>
          </p:nvGrpSpPr>
          <p:grpSpPr>
            <a:xfrm>
              <a:off x="4195608" y="2600046"/>
              <a:ext cx="741054" cy="1077178"/>
              <a:chOff x="2446425" y="1033300"/>
              <a:chExt cx="1176650" cy="1710350"/>
            </a:xfrm>
          </p:grpSpPr>
          <p:sp>
            <p:nvSpPr>
              <p:cNvPr id="230" name="Google Shape;230;p28"/>
              <p:cNvSpPr/>
              <p:nvPr/>
            </p:nvSpPr>
            <p:spPr>
              <a:xfrm>
                <a:off x="2556250" y="1262475"/>
                <a:ext cx="892400" cy="1443975"/>
              </a:xfrm>
              <a:custGeom>
                <a:rect b="b" l="l" r="r" t="t"/>
                <a:pathLst>
                  <a:path extrusionOk="0" h="57759" w="35696">
                    <a:moveTo>
                      <a:pt x="17848" y="1"/>
                    </a:moveTo>
                    <a:cubicBezTo>
                      <a:pt x="2870" y="1"/>
                      <a:pt x="1" y="8300"/>
                      <a:pt x="1" y="18539"/>
                    </a:cubicBezTo>
                    <a:lnTo>
                      <a:pt x="1" y="18682"/>
                    </a:lnTo>
                    <a:lnTo>
                      <a:pt x="1" y="18765"/>
                    </a:lnTo>
                    <a:lnTo>
                      <a:pt x="1" y="50162"/>
                    </a:lnTo>
                    <a:cubicBezTo>
                      <a:pt x="1" y="54341"/>
                      <a:pt x="3299" y="57758"/>
                      <a:pt x="7323" y="57758"/>
                    </a:cubicBezTo>
                    <a:cubicBezTo>
                      <a:pt x="11336" y="57758"/>
                      <a:pt x="15205" y="54329"/>
                      <a:pt x="15205" y="50162"/>
                    </a:cubicBezTo>
                    <a:lnTo>
                      <a:pt x="15205" y="45102"/>
                    </a:lnTo>
                    <a:cubicBezTo>
                      <a:pt x="16253" y="45304"/>
                      <a:pt x="16753" y="45399"/>
                      <a:pt x="17848" y="45399"/>
                    </a:cubicBezTo>
                    <a:cubicBezTo>
                      <a:pt x="18932" y="45399"/>
                      <a:pt x="20015" y="45304"/>
                      <a:pt x="21075" y="45102"/>
                    </a:cubicBezTo>
                    <a:lnTo>
                      <a:pt x="21075" y="47674"/>
                    </a:lnTo>
                    <a:cubicBezTo>
                      <a:pt x="21075" y="51853"/>
                      <a:pt x="24361" y="55270"/>
                      <a:pt x="28385" y="55270"/>
                    </a:cubicBezTo>
                    <a:cubicBezTo>
                      <a:pt x="32410" y="55270"/>
                      <a:pt x="35696" y="51841"/>
                      <a:pt x="35696" y="47674"/>
                    </a:cubicBezTo>
                    <a:lnTo>
                      <a:pt x="35696" y="16741"/>
                    </a:lnTo>
                    <a:cubicBezTo>
                      <a:pt x="35696" y="15693"/>
                      <a:pt x="35493" y="14658"/>
                      <a:pt x="35077" y="13693"/>
                    </a:cubicBezTo>
                    <a:cubicBezTo>
                      <a:pt x="33029" y="5811"/>
                      <a:pt x="26099" y="1"/>
                      <a:pt x="178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2519050" y="1225275"/>
                <a:ext cx="966825" cy="1518375"/>
              </a:xfrm>
              <a:custGeom>
                <a:rect b="b" l="l" r="r" t="t"/>
                <a:pathLst>
                  <a:path extrusionOk="0" h="60735" w="38673">
                    <a:moveTo>
                      <a:pt x="19336" y="2977"/>
                    </a:moveTo>
                    <a:cubicBezTo>
                      <a:pt x="26706" y="2977"/>
                      <a:pt x="33207" y="8156"/>
                      <a:pt x="35124" y="15562"/>
                    </a:cubicBezTo>
                    <a:lnTo>
                      <a:pt x="35160" y="15669"/>
                    </a:lnTo>
                    <a:lnTo>
                      <a:pt x="35195" y="15765"/>
                    </a:lnTo>
                    <a:cubicBezTo>
                      <a:pt x="35529" y="16538"/>
                      <a:pt x="35696" y="17384"/>
                      <a:pt x="35696" y="18229"/>
                    </a:cubicBezTo>
                    <a:lnTo>
                      <a:pt x="35696" y="49162"/>
                    </a:lnTo>
                    <a:cubicBezTo>
                      <a:pt x="35696" y="52531"/>
                      <a:pt x="33088" y="55269"/>
                      <a:pt x="29873" y="55269"/>
                    </a:cubicBezTo>
                    <a:cubicBezTo>
                      <a:pt x="26659" y="55269"/>
                      <a:pt x="24051" y="52531"/>
                      <a:pt x="24051" y="49162"/>
                    </a:cubicBezTo>
                    <a:lnTo>
                      <a:pt x="24051" y="44804"/>
                    </a:lnTo>
                    <a:lnTo>
                      <a:pt x="22277" y="45137"/>
                    </a:lnTo>
                    <a:cubicBezTo>
                      <a:pt x="21313" y="45316"/>
                      <a:pt x="20325" y="45399"/>
                      <a:pt x="19336" y="45399"/>
                    </a:cubicBezTo>
                    <a:cubicBezTo>
                      <a:pt x="18431" y="45399"/>
                      <a:pt x="18039" y="45328"/>
                      <a:pt x="17098" y="45149"/>
                    </a:cubicBezTo>
                    <a:lnTo>
                      <a:pt x="15205" y="44792"/>
                    </a:lnTo>
                    <a:lnTo>
                      <a:pt x="15205" y="51662"/>
                    </a:lnTo>
                    <a:cubicBezTo>
                      <a:pt x="15205" y="54853"/>
                      <a:pt x="12157" y="57758"/>
                      <a:pt x="8811" y="57758"/>
                    </a:cubicBezTo>
                    <a:cubicBezTo>
                      <a:pt x="5597" y="57758"/>
                      <a:pt x="2977" y="55019"/>
                      <a:pt x="2977" y="51662"/>
                    </a:cubicBezTo>
                    <a:lnTo>
                      <a:pt x="2977" y="20265"/>
                    </a:lnTo>
                    <a:lnTo>
                      <a:pt x="2977" y="20194"/>
                    </a:lnTo>
                    <a:lnTo>
                      <a:pt x="2977" y="20027"/>
                    </a:lnTo>
                    <a:cubicBezTo>
                      <a:pt x="2977" y="14348"/>
                      <a:pt x="3930" y="10478"/>
                      <a:pt x="5978" y="7823"/>
                    </a:cubicBezTo>
                    <a:cubicBezTo>
                      <a:pt x="8502" y="4573"/>
                      <a:pt x="12871" y="2977"/>
                      <a:pt x="19336" y="2977"/>
                    </a:cubicBezTo>
                    <a:close/>
                    <a:moveTo>
                      <a:pt x="19336" y="1"/>
                    </a:moveTo>
                    <a:cubicBezTo>
                      <a:pt x="2203" y="1"/>
                      <a:pt x="1" y="10693"/>
                      <a:pt x="1" y="20015"/>
                    </a:cubicBezTo>
                    <a:lnTo>
                      <a:pt x="1" y="20170"/>
                    </a:lnTo>
                    <a:lnTo>
                      <a:pt x="1" y="20253"/>
                    </a:lnTo>
                    <a:lnTo>
                      <a:pt x="1" y="51662"/>
                    </a:lnTo>
                    <a:cubicBezTo>
                      <a:pt x="1" y="56662"/>
                      <a:pt x="3953" y="60734"/>
                      <a:pt x="8811" y="60734"/>
                    </a:cubicBezTo>
                    <a:cubicBezTo>
                      <a:pt x="13800" y="60734"/>
                      <a:pt x="18181" y="56496"/>
                      <a:pt x="18181" y="51650"/>
                    </a:cubicBezTo>
                    <a:lnTo>
                      <a:pt x="18181" y="48328"/>
                    </a:lnTo>
                    <a:cubicBezTo>
                      <a:pt x="18515" y="48364"/>
                      <a:pt x="18896" y="48376"/>
                      <a:pt x="19336" y="48376"/>
                    </a:cubicBezTo>
                    <a:cubicBezTo>
                      <a:pt x="19920" y="48376"/>
                      <a:pt x="20491" y="48352"/>
                      <a:pt x="21075" y="48304"/>
                    </a:cubicBezTo>
                    <a:lnTo>
                      <a:pt x="21075" y="49162"/>
                    </a:lnTo>
                    <a:cubicBezTo>
                      <a:pt x="21075" y="54174"/>
                      <a:pt x="25016" y="58246"/>
                      <a:pt x="29873" y="58246"/>
                    </a:cubicBezTo>
                    <a:cubicBezTo>
                      <a:pt x="34731" y="58246"/>
                      <a:pt x="38672" y="54174"/>
                      <a:pt x="38672" y="49162"/>
                    </a:cubicBezTo>
                    <a:lnTo>
                      <a:pt x="38672" y="18217"/>
                    </a:lnTo>
                    <a:cubicBezTo>
                      <a:pt x="38672" y="17015"/>
                      <a:pt x="38446" y="15812"/>
                      <a:pt x="37982" y="14705"/>
                    </a:cubicBezTo>
                    <a:cubicBezTo>
                      <a:pt x="35684" y="6037"/>
                      <a:pt x="28028" y="1"/>
                      <a:pt x="19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8"/>
            <p:cNvGrpSpPr/>
            <p:nvPr/>
          </p:nvGrpSpPr>
          <p:grpSpPr>
            <a:xfrm rot="-664195">
              <a:off x="4188443" y="2325490"/>
              <a:ext cx="605123" cy="492512"/>
              <a:chOff x="2143461" y="6160099"/>
              <a:chExt cx="694903" cy="565584"/>
            </a:xfrm>
          </p:grpSpPr>
          <p:sp>
            <p:nvSpPr>
              <p:cNvPr id="237" name="Google Shape;237;p28"/>
              <p:cNvSpPr/>
              <p:nvPr/>
            </p:nvSpPr>
            <p:spPr>
              <a:xfrm>
                <a:off x="2143461" y="6160099"/>
                <a:ext cx="694903" cy="408316"/>
              </a:xfrm>
              <a:custGeom>
                <a:rect b="b" l="l" r="r" t="t"/>
                <a:pathLst>
                  <a:path extrusionOk="0" h="22349" w="38030">
                    <a:moveTo>
                      <a:pt x="19015" y="0"/>
                    </a:moveTo>
                    <a:cubicBezTo>
                      <a:pt x="5168" y="0"/>
                      <a:pt x="1" y="12990"/>
                      <a:pt x="1" y="16383"/>
                    </a:cubicBezTo>
                    <a:cubicBezTo>
                      <a:pt x="1" y="20443"/>
                      <a:pt x="4644" y="22348"/>
                      <a:pt x="4644" y="22348"/>
                    </a:cubicBezTo>
                    <a:lnTo>
                      <a:pt x="33386" y="22348"/>
                    </a:lnTo>
                    <a:cubicBezTo>
                      <a:pt x="33386" y="22348"/>
                      <a:pt x="38029" y="20443"/>
                      <a:pt x="38029" y="16383"/>
                    </a:cubicBezTo>
                    <a:cubicBezTo>
                      <a:pt x="38029" y="12990"/>
                      <a:pt x="32850" y="0"/>
                      <a:pt x="190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8"/>
              <p:cNvSpPr/>
              <p:nvPr/>
            </p:nvSpPr>
            <p:spPr>
              <a:xfrm>
                <a:off x="2228318" y="6453330"/>
                <a:ext cx="525188" cy="140113"/>
              </a:xfrm>
              <a:custGeom>
                <a:rect b="b" l="l" r="r" t="t"/>
                <a:pathLst>
                  <a:path extrusionOk="0" h="7669" w="28742">
                    <a:moveTo>
                      <a:pt x="14371" y="1"/>
                    </a:moveTo>
                    <a:cubicBezTo>
                      <a:pt x="8144" y="1"/>
                      <a:pt x="3084" y="2549"/>
                      <a:pt x="1000" y="3775"/>
                    </a:cubicBezTo>
                    <a:cubicBezTo>
                      <a:pt x="381" y="4144"/>
                      <a:pt x="0" y="4823"/>
                      <a:pt x="0" y="5549"/>
                    </a:cubicBezTo>
                    <a:lnTo>
                      <a:pt x="0" y="7668"/>
                    </a:lnTo>
                    <a:lnTo>
                      <a:pt x="28742" y="7668"/>
                    </a:lnTo>
                    <a:lnTo>
                      <a:pt x="28742" y="5549"/>
                    </a:lnTo>
                    <a:cubicBezTo>
                      <a:pt x="28742" y="4811"/>
                      <a:pt x="28361" y="4144"/>
                      <a:pt x="27730" y="3775"/>
                    </a:cubicBezTo>
                    <a:cubicBezTo>
                      <a:pt x="25658" y="2549"/>
                      <a:pt x="20586" y="1"/>
                      <a:pt x="1437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285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8"/>
              <p:cNvSpPr/>
              <p:nvPr/>
            </p:nvSpPr>
            <p:spPr>
              <a:xfrm>
                <a:off x="2228099" y="6533593"/>
                <a:ext cx="525407" cy="192091"/>
              </a:xfrm>
              <a:custGeom>
                <a:rect b="b" l="l" r="r" t="t"/>
                <a:pathLst>
                  <a:path extrusionOk="0" h="10514" w="28754">
                    <a:moveTo>
                      <a:pt x="14383" y="0"/>
                    </a:moveTo>
                    <a:cubicBezTo>
                      <a:pt x="6787" y="0"/>
                      <a:pt x="12" y="4120"/>
                      <a:pt x="12" y="4120"/>
                    </a:cubicBezTo>
                    <a:cubicBezTo>
                      <a:pt x="12" y="4120"/>
                      <a:pt x="0" y="10513"/>
                      <a:pt x="14383" y="10513"/>
                    </a:cubicBezTo>
                    <a:cubicBezTo>
                      <a:pt x="28754" y="10513"/>
                      <a:pt x="28754" y="4120"/>
                      <a:pt x="28754" y="4120"/>
                    </a:cubicBezTo>
                    <a:cubicBezTo>
                      <a:pt x="28754" y="4120"/>
                      <a:pt x="21991" y="0"/>
                      <a:pt x="1438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 cap="flat" cmpd="sng" w="285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>
                <a:off x="2416726" y="6247101"/>
                <a:ext cx="147952" cy="136988"/>
              </a:xfrm>
              <a:custGeom>
                <a:rect b="b" l="l" r="r" t="t"/>
                <a:pathLst>
                  <a:path extrusionOk="0" h="7498" w="8097">
                    <a:moveTo>
                      <a:pt x="4060" y="1"/>
                    </a:moveTo>
                    <a:cubicBezTo>
                      <a:pt x="3864" y="1"/>
                      <a:pt x="3667" y="96"/>
                      <a:pt x="3548" y="286"/>
                    </a:cubicBezTo>
                    <a:lnTo>
                      <a:pt x="2643" y="1739"/>
                    </a:lnTo>
                    <a:cubicBezTo>
                      <a:pt x="2548" y="1870"/>
                      <a:pt x="2417" y="1965"/>
                      <a:pt x="2274" y="2001"/>
                    </a:cubicBezTo>
                    <a:lnTo>
                      <a:pt x="607" y="2418"/>
                    </a:lnTo>
                    <a:cubicBezTo>
                      <a:pt x="179" y="2525"/>
                      <a:pt x="0" y="3049"/>
                      <a:pt x="298" y="3394"/>
                    </a:cubicBezTo>
                    <a:lnTo>
                      <a:pt x="1393" y="4704"/>
                    </a:lnTo>
                    <a:cubicBezTo>
                      <a:pt x="1500" y="4823"/>
                      <a:pt x="1548" y="4977"/>
                      <a:pt x="1536" y="5132"/>
                    </a:cubicBezTo>
                    <a:lnTo>
                      <a:pt x="1441" y="6394"/>
                    </a:lnTo>
                    <a:lnTo>
                      <a:pt x="1417" y="6847"/>
                    </a:lnTo>
                    <a:cubicBezTo>
                      <a:pt x="1388" y="7208"/>
                      <a:pt x="1687" y="7498"/>
                      <a:pt x="2019" y="7498"/>
                    </a:cubicBezTo>
                    <a:cubicBezTo>
                      <a:pt x="2092" y="7498"/>
                      <a:pt x="2166" y="7484"/>
                      <a:pt x="2239" y="7454"/>
                    </a:cubicBezTo>
                    <a:lnTo>
                      <a:pt x="3834" y="6811"/>
                    </a:lnTo>
                    <a:cubicBezTo>
                      <a:pt x="3905" y="6781"/>
                      <a:pt x="3980" y="6766"/>
                      <a:pt x="4054" y="6766"/>
                    </a:cubicBezTo>
                    <a:cubicBezTo>
                      <a:pt x="4129" y="6766"/>
                      <a:pt x="4203" y="6781"/>
                      <a:pt x="4274" y="6811"/>
                    </a:cubicBezTo>
                    <a:lnTo>
                      <a:pt x="5858" y="7454"/>
                    </a:lnTo>
                    <a:cubicBezTo>
                      <a:pt x="5933" y="7484"/>
                      <a:pt x="6009" y="7498"/>
                      <a:pt x="6083" y="7498"/>
                    </a:cubicBezTo>
                    <a:cubicBezTo>
                      <a:pt x="6421" y="7498"/>
                      <a:pt x="6721" y="7208"/>
                      <a:pt x="6691" y="6847"/>
                    </a:cubicBezTo>
                    <a:lnTo>
                      <a:pt x="6656" y="6394"/>
                    </a:lnTo>
                    <a:lnTo>
                      <a:pt x="6572" y="5132"/>
                    </a:lnTo>
                    <a:cubicBezTo>
                      <a:pt x="6560" y="4977"/>
                      <a:pt x="6608" y="4823"/>
                      <a:pt x="6715" y="4704"/>
                    </a:cubicBezTo>
                    <a:lnTo>
                      <a:pt x="7811" y="3394"/>
                    </a:lnTo>
                    <a:cubicBezTo>
                      <a:pt x="8096" y="3049"/>
                      <a:pt x="7930" y="2537"/>
                      <a:pt x="7501" y="2418"/>
                    </a:cubicBezTo>
                    <a:lnTo>
                      <a:pt x="5846" y="2001"/>
                    </a:lnTo>
                    <a:cubicBezTo>
                      <a:pt x="5691" y="1965"/>
                      <a:pt x="5560" y="1870"/>
                      <a:pt x="5477" y="1739"/>
                    </a:cubicBezTo>
                    <a:lnTo>
                      <a:pt x="4572" y="286"/>
                    </a:lnTo>
                    <a:cubicBezTo>
                      <a:pt x="4453" y="96"/>
                      <a:pt x="4257" y="1"/>
                      <a:pt x="40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85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1" name="Google Shape;241;p28"/>
          <p:cNvGrpSpPr/>
          <p:nvPr/>
        </p:nvGrpSpPr>
        <p:grpSpPr>
          <a:xfrm>
            <a:off x="1513480" y="2566676"/>
            <a:ext cx="620707" cy="1190260"/>
            <a:chOff x="8229008" y="142524"/>
            <a:chExt cx="741054" cy="1493238"/>
          </a:xfrm>
        </p:grpSpPr>
        <p:grpSp>
          <p:nvGrpSpPr>
            <p:cNvPr id="242" name="Google Shape;242;p28"/>
            <p:cNvGrpSpPr/>
            <p:nvPr/>
          </p:nvGrpSpPr>
          <p:grpSpPr>
            <a:xfrm>
              <a:off x="8229008" y="558584"/>
              <a:ext cx="741054" cy="1077178"/>
              <a:chOff x="2446425" y="1033300"/>
              <a:chExt cx="1176650" cy="1710350"/>
            </a:xfrm>
          </p:grpSpPr>
          <p:sp>
            <p:nvSpPr>
              <p:cNvPr id="243" name="Google Shape;243;p28"/>
              <p:cNvSpPr/>
              <p:nvPr/>
            </p:nvSpPr>
            <p:spPr>
              <a:xfrm>
                <a:off x="2556250" y="1262475"/>
                <a:ext cx="892400" cy="1443975"/>
              </a:xfrm>
              <a:custGeom>
                <a:rect b="b" l="l" r="r" t="t"/>
                <a:pathLst>
                  <a:path extrusionOk="0" h="57759" w="35696">
                    <a:moveTo>
                      <a:pt x="17848" y="1"/>
                    </a:moveTo>
                    <a:cubicBezTo>
                      <a:pt x="2870" y="1"/>
                      <a:pt x="1" y="8300"/>
                      <a:pt x="1" y="18539"/>
                    </a:cubicBezTo>
                    <a:lnTo>
                      <a:pt x="1" y="18682"/>
                    </a:lnTo>
                    <a:lnTo>
                      <a:pt x="1" y="18765"/>
                    </a:lnTo>
                    <a:lnTo>
                      <a:pt x="1" y="50162"/>
                    </a:lnTo>
                    <a:cubicBezTo>
                      <a:pt x="1" y="54341"/>
                      <a:pt x="3299" y="57758"/>
                      <a:pt x="7323" y="57758"/>
                    </a:cubicBezTo>
                    <a:cubicBezTo>
                      <a:pt x="11336" y="57758"/>
                      <a:pt x="15205" y="54329"/>
                      <a:pt x="15205" y="50162"/>
                    </a:cubicBezTo>
                    <a:lnTo>
                      <a:pt x="15205" y="45102"/>
                    </a:lnTo>
                    <a:cubicBezTo>
                      <a:pt x="16253" y="45304"/>
                      <a:pt x="16753" y="45399"/>
                      <a:pt x="17848" y="45399"/>
                    </a:cubicBezTo>
                    <a:cubicBezTo>
                      <a:pt x="18932" y="45399"/>
                      <a:pt x="20015" y="45304"/>
                      <a:pt x="21075" y="45102"/>
                    </a:cubicBezTo>
                    <a:lnTo>
                      <a:pt x="21075" y="47674"/>
                    </a:lnTo>
                    <a:cubicBezTo>
                      <a:pt x="21075" y="51853"/>
                      <a:pt x="24361" y="55270"/>
                      <a:pt x="28385" y="55270"/>
                    </a:cubicBezTo>
                    <a:cubicBezTo>
                      <a:pt x="32410" y="55270"/>
                      <a:pt x="35696" y="51841"/>
                      <a:pt x="35696" y="47674"/>
                    </a:cubicBezTo>
                    <a:lnTo>
                      <a:pt x="35696" y="16741"/>
                    </a:lnTo>
                    <a:cubicBezTo>
                      <a:pt x="35696" y="15693"/>
                      <a:pt x="35493" y="14658"/>
                      <a:pt x="35077" y="13693"/>
                    </a:cubicBezTo>
                    <a:cubicBezTo>
                      <a:pt x="33029" y="5811"/>
                      <a:pt x="26099" y="1"/>
                      <a:pt x="178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2519050" y="1225275"/>
                <a:ext cx="966825" cy="1518375"/>
              </a:xfrm>
              <a:custGeom>
                <a:rect b="b" l="l" r="r" t="t"/>
                <a:pathLst>
                  <a:path extrusionOk="0" h="60735" w="38673">
                    <a:moveTo>
                      <a:pt x="19336" y="2977"/>
                    </a:moveTo>
                    <a:cubicBezTo>
                      <a:pt x="26706" y="2977"/>
                      <a:pt x="33207" y="8156"/>
                      <a:pt x="35124" y="15562"/>
                    </a:cubicBezTo>
                    <a:lnTo>
                      <a:pt x="35160" y="15669"/>
                    </a:lnTo>
                    <a:lnTo>
                      <a:pt x="35195" y="15765"/>
                    </a:lnTo>
                    <a:cubicBezTo>
                      <a:pt x="35529" y="16538"/>
                      <a:pt x="35696" y="17384"/>
                      <a:pt x="35696" y="18229"/>
                    </a:cubicBezTo>
                    <a:lnTo>
                      <a:pt x="35696" y="49162"/>
                    </a:lnTo>
                    <a:cubicBezTo>
                      <a:pt x="35696" y="52531"/>
                      <a:pt x="33088" y="55269"/>
                      <a:pt x="29873" y="55269"/>
                    </a:cubicBezTo>
                    <a:cubicBezTo>
                      <a:pt x="26659" y="55269"/>
                      <a:pt x="24051" y="52531"/>
                      <a:pt x="24051" y="49162"/>
                    </a:cubicBezTo>
                    <a:lnTo>
                      <a:pt x="24051" y="44804"/>
                    </a:lnTo>
                    <a:lnTo>
                      <a:pt x="22277" y="45137"/>
                    </a:lnTo>
                    <a:cubicBezTo>
                      <a:pt x="21313" y="45316"/>
                      <a:pt x="20325" y="45399"/>
                      <a:pt x="19336" y="45399"/>
                    </a:cubicBezTo>
                    <a:cubicBezTo>
                      <a:pt x="18431" y="45399"/>
                      <a:pt x="18039" y="45328"/>
                      <a:pt x="17098" y="45149"/>
                    </a:cubicBezTo>
                    <a:lnTo>
                      <a:pt x="15205" y="44792"/>
                    </a:lnTo>
                    <a:lnTo>
                      <a:pt x="15205" y="51662"/>
                    </a:lnTo>
                    <a:cubicBezTo>
                      <a:pt x="15205" y="54853"/>
                      <a:pt x="12157" y="57758"/>
                      <a:pt x="8811" y="57758"/>
                    </a:cubicBezTo>
                    <a:cubicBezTo>
                      <a:pt x="5597" y="57758"/>
                      <a:pt x="2977" y="55019"/>
                      <a:pt x="2977" y="51662"/>
                    </a:cubicBezTo>
                    <a:lnTo>
                      <a:pt x="2977" y="20265"/>
                    </a:lnTo>
                    <a:lnTo>
                      <a:pt x="2977" y="20194"/>
                    </a:lnTo>
                    <a:lnTo>
                      <a:pt x="2977" y="20027"/>
                    </a:lnTo>
                    <a:cubicBezTo>
                      <a:pt x="2977" y="14348"/>
                      <a:pt x="3930" y="10478"/>
                      <a:pt x="5978" y="7823"/>
                    </a:cubicBezTo>
                    <a:cubicBezTo>
                      <a:pt x="8502" y="4573"/>
                      <a:pt x="12871" y="2977"/>
                      <a:pt x="19336" y="2977"/>
                    </a:cubicBezTo>
                    <a:close/>
                    <a:moveTo>
                      <a:pt x="19336" y="1"/>
                    </a:moveTo>
                    <a:cubicBezTo>
                      <a:pt x="2203" y="1"/>
                      <a:pt x="1" y="10693"/>
                      <a:pt x="1" y="20015"/>
                    </a:cubicBezTo>
                    <a:lnTo>
                      <a:pt x="1" y="20170"/>
                    </a:lnTo>
                    <a:lnTo>
                      <a:pt x="1" y="20253"/>
                    </a:lnTo>
                    <a:lnTo>
                      <a:pt x="1" y="51662"/>
                    </a:lnTo>
                    <a:cubicBezTo>
                      <a:pt x="1" y="56662"/>
                      <a:pt x="3953" y="60734"/>
                      <a:pt x="8811" y="60734"/>
                    </a:cubicBezTo>
                    <a:cubicBezTo>
                      <a:pt x="13800" y="60734"/>
                      <a:pt x="18181" y="56496"/>
                      <a:pt x="18181" y="51650"/>
                    </a:cubicBezTo>
                    <a:lnTo>
                      <a:pt x="18181" y="48328"/>
                    </a:lnTo>
                    <a:cubicBezTo>
                      <a:pt x="18515" y="48364"/>
                      <a:pt x="18896" y="48376"/>
                      <a:pt x="19336" y="48376"/>
                    </a:cubicBezTo>
                    <a:cubicBezTo>
                      <a:pt x="19920" y="48376"/>
                      <a:pt x="20491" y="48352"/>
                      <a:pt x="21075" y="48304"/>
                    </a:cubicBezTo>
                    <a:lnTo>
                      <a:pt x="21075" y="49162"/>
                    </a:lnTo>
                    <a:cubicBezTo>
                      <a:pt x="21075" y="54174"/>
                      <a:pt x="25016" y="58246"/>
                      <a:pt x="29873" y="58246"/>
                    </a:cubicBezTo>
                    <a:cubicBezTo>
                      <a:pt x="34731" y="58246"/>
                      <a:pt x="38672" y="54174"/>
                      <a:pt x="38672" y="49162"/>
                    </a:cubicBezTo>
                    <a:lnTo>
                      <a:pt x="38672" y="18217"/>
                    </a:lnTo>
                    <a:cubicBezTo>
                      <a:pt x="38672" y="17015"/>
                      <a:pt x="38446" y="15812"/>
                      <a:pt x="37982" y="14705"/>
                    </a:cubicBezTo>
                    <a:cubicBezTo>
                      <a:pt x="35684" y="6037"/>
                      <a:pt x="28028" y="1"/>
                      <a:pt x="19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8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8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28"/>
            <p:cNvGrpSpPr/>
            <p:nvPr/>
          </p:nvGrpSpPr>
          <p:grpSpPr>
            <a:xfrm>
              <a:off x="8303083" y="142524"/>
              <a:ext cx="592588" cy="564085"/>
              <a:chOff x="2121716" y="4764131"/>
              <a:chExt cx="738611" cy="744667"/>
            </a:xfrm>
          </p:grpSpPr>
          <p:sp>
            <p:nvSpPr>
              <p:cNvPr id="250" name="Google Shape;250;p28"/>
              <p:cNvSpPr/>
              <p:nvPr/>
            </p:nvSpPr>
            <p:spPr>
              <a:xfrm>
                <a:off x="2147389" y="4865931"/>
                <a:ext cx="687064" cy="619097"/>
              </a:xfrm>
              <a:custGeom>
                <a:rect b="b" l="l" r="r" t="t"/>
                <a:pathLst>
                  <a:path extrusionOk="0" h="33886" w="37601">
                    <a:moveTo>
                      <a:pt x="18800" y="4194"/>
                    </a:moveTo>
                    <a:cubicBezTo>
                      <a:pt x="19032" y="4194"/>
                      <a:pt x="19265" y="4316"/>
                      <a:pt x="19384" y="4561"/>
                    </a:cubicBezTo>
                    <a:lnTo>
                      <a:pt x="20777" y="7370"/>
                    </a:lnTo>
                    <a:lnTo>
                      <a:pt x="23884" y="7823"/>
                    </a:lnTo>
                    <a:cubicBezTo>
                      <a:pt x="24420" y="7894"/>
                      <a:pt x="24622" y="8549"/>
                      <a:pt x="24241" y="8930"/>
                    </a:cubicBezTo>
                    <a:lnTo>
                      <a:pt x="21991" y="11133"/>
                    </a:lnTo>
                    <a:lnTo>
                      <a:pt x="22527" y="14228"/>
                    </a:lnTo>
                    <a:cubicBezTo>
                      <a:pt x="22593" y="14643"/>
                      <a:pt x="22256" y="14983"/>
                      <a:pt x="21877" y="14983"/>
                    </a:cubicBezTo>
                    <a:cubicBezTo>
                      <a:pt x="21777" y="14983"/>
                      <a:pt x="21674" y="14959"/>
                      <a:pt x="21574" y="14907"/>
                    </a:cubicBezTo>
                    <a:lnTo>
                      <a:pt x="18800" y="13443"/>
                    </a:lnTo>
                    <a:lnTo>
                      <a:pt x="16014" y="14907"/>
                    </a:lnTo>
                    <a:cubicBezTo>
                      <a:pt x="15915" y="14959"/>
                      <a:pt x="15812" y="14983"/>
                      <a:pt x="15713" y="14983"/>
                    </a:cubicBezTo>
                    <a:cubicBezTo>
                      <a:pt x="15337" y="14983"/>
                      <a:pt x="15008" y="14643"/>
                      <a:pt x="15074" y="14228"/>
                    </a:cubicBezTo>
                    <a:lnTo>
                      <a:pt x="15609" y="11133"/>
                    </a:lnTo>
                    <a:lnTo>
                      <a:pt x="13359" y="8930"/>
                    </a:lnTo>
                    <a:cubicBezTo>
                      <a:pt x="12966" y="8549"/>
                      <a:pt x="13180" y="7894"/>
                      <a:pt x="13716" y="7823"/>
                    </a:cubicBezTo>
                    <a:lnTo>
                      <a:pt x="16824" y="7370"/>
                    </a:lnTo>
                    <a:lnTo>
                      <a:pt x="18217" y="4561"/>
                    </a:lnTo>
                    <a:cubicBezTo>
                      <a:pt x="18336" y="4316"/>
                      <a:pt x="18568" y="4194"/>
                      <a:pt x="18800" y="4194"/>
                    </a:cubicBezTo>
                    <a:close/>
                    <a:moveTo>
                      <a:pt x="18800" y="17648"/>
                    </a:moveTo>
                    <a:cubicBezTo>
                      <a:pt x="19032" y="17648"/>
                      <a:pt x="19265" y="17771"/>
                      <a:pt x="19384" y="18015"/>
                    </a:cubicBezTo>
                    <a:lnTo>
                      <a:pt x="20777" y="20824"/>
                    </a:lnTo>
                    <a:lnTo>
                      <a:pt x="23884" y="21277"/>
                    </a:lnTo>
                    <a:cubicBezTo>
                      <a:pt x="24408" y="21348"/>
                      <a:pt x="24622" y="22003"/>
                      <a:pt x="24241" y="22384"/>
                    </a:cubicBezTo>
                    <a:lnTo>
                      <a:pt x="24241" y="22372"/>
                    </a:lnTo>
                    <a:lnTo>
                      <a:pt x="21991" y="24575"/>
                    </a:lnTo>
                    <a:lnTo>
                      <a:pt x="22527" y="27671"/>
                    </a:lnTo>
                    <a:cubicBezTo>
                      <a:pt x="22586" y="28063"/>
                      <a:pt x="22289" y="28433"/>
                      <a:pt x="21884" y="28433"/>
                    </a:cubicBezTo>
                    <a:cubicBezTo>
                      <a:pt x="21777" y="28421"/>
                      <a:pt x="21670" y="28397"/>
                      <a:pt x="21586" y="28349"/>
                    </a:cubicBezTo>
                    <a:lnTo>
                      <a:pt x="18800" y="26897"/>
                    </a:lnTo>
                    <a:lnTo>
                      <a:pt x="16026" y="28349"/>
                    </a:lnTo>
                    <a:cubicBezTo>
                      <a:pt x="15927" y="28401"/>
                      <a:pt x="15824" y="28425"/>
                      <a:pt x="15724" y="28425"/>
                    </a:cubicBezTo>
                    <a:cubicBezTo>
                      <a:pt x="15345" y="28425"/>
                      <a:pt x="15010" y="28085"/>
                      <a:pt x="15085" y="27671"/>
                    </a:cubicBezTo>
                    <a:lnTo>
                      <a:pt x="15609" y="24575"/>
                    </a:lnTo>
                    <a:lnTo>
                      <a:pt x="13359" y="22384"/>
                    </a:lnTo>
                    <a:cubicBezTo>
                      <a:pt x="12966" y="22003"/>
                      <a:pt x="13180" y="21348"/>
                      <a:pt x="13716" y="21265"/>
                    </a:cubicBezTo>
                    <a:lnTo>
                      <a:pt x="16824" y="20824"/>
                    </a:lnTo>
                    <a:lnTo>
                      <a:pt x="18217" y="18015"/>
                    </a:lnTo>
                    <a:cubicBezTo>
                      <a:pt x="18336" y="17771"/>
                      <a:pt x="18568" y="17648"/>
                      <a:pt x="18800" y="17648"/>
                    </a:cubicBezTo>
                    <a:close/>
                    <a:moveTo>
                      <a:pt x="18800" y="0"/>
                    </a:moveTo>
                    <a:lnTo>
                      <a:pt x="16014" y="1465"/>
                    </a:lnTo>
                    <a:cubicBezTo>
                      <a:pt x="15926" y="1509"/>
                      <a:pt x="15824" y="1534"/>
                      <a:pt x="15720" y="1534"/>
                    </a:cubicBezTo>
                    <a:cubicBezTo>
                      <a:pt x="15683" y="1534"/>
                      <a:pt x="15646" y="1531"/>
                      <a:pt x="15609" y="1524"/>
                    </a:cubicBezTo>
                    <a:lnTo>
                      <a:pt x="8168" y="16419"/>
                    </a:lnTo>
                    <a:lnTo>
                      <a:pt x="8204" y="16479"/>
                    </a:lnTo>
                    <a:lnTo>
                      <a:pt x="11311" y="16919"/>
                    </a:lnTo>
                    <a:cubicBezTo>
                      <a:pt x="11835" y="17003"/>
                      <a:pt x="12049" y="17657"/>
                      <a:pt x="11668" y="18038"/>
                    </a:cubicBezTo>
                    <a:lnTo>
                      <a:pt x="9418" y="20241"/>
                    </a:lnTo>
                    <a:lnTo>
                      <a:pt x="9942" y="23337"/>
                    </a:lnTo>
                    <a:cubicBezTo>
                      <a:pt x="10013" y="23730"/>
                      <a:pt x="9704" y="24099"/>
                      <a:pt x="9299" y="24099"/>
                    </a:cubicBezTo>
                    <a:cubicBezTo>
                      <a:pt x="9204" y="24099"/>
                      <a:pt x="9097" y="24075"/>
                      <a:pt x="9001" y="24027"/>
                    </a:cubicBezTo>
                    <a:lnTo>
                      <a:pt x="6215" y="22551"/>
                    </a:lnTo>
                    <a:lnTo>
                      <a:pt x="4691" y="23360"/>
                    </a:lnTo>
                    <a:lnTo>
                      <a:pt x="4394" y="23968"/>
                    </a:lnTo>
                    <a:cubicBezTo>
                      <a:pt x="8435" y="27638"/>
                      <a:pt x="13600" y="29532"/>
                      <a:pt x="18810" y="29532"/>
                    </a:cubicBezTo>
                    <a:cubicBezTo>
                      <a:pt x="22457" y="29532"/>
                      <a:pt x="26125" y="28603"/>
                      <a:pt x="29444" y="26706"/>
                    </a:cubicBezTo>
                    <a:cubicBezTo>
                      <a:pt x="29560" y="26640"/>
                      <a:pt x="29674" y="26611"/>
                      <a:pt x="29780" y="26611"/>
                    </a:cubicBezTo>
                    <a:cubicBezTo>
                      <a:pt x="30360" y="26611"/>
                      <a:pt x="30721" y="27475"/>
                      <a:pt x="30087" y="27837"/>
                    </a:cubicBezTo>
                    <a:cubicBezTo>
                      <a:pt x="26565" y="29849"/>
                      <a:pt x="22676" y="30831"/>
                      <a:pt x="18813" y="30831"/>
                    </a:cubicBezTo>
                    <a:cubicBezTo>
                      <a:pt x="13118" y="30831"/>
                      <a:pt x="7478" y="28696"/>
                      <a:pt x="3143" y="24575"/>
                    </a:cubicBezTo>
                    <a:lnTo>
                      <a:pt x="3132" y="24575"/>
                    </a:lnTo>
                    <a:cubicBezTo>
                      <a:pt x="3001" y="24456"/>
                      <a:pt x="2870" y="24325"/>
                      <a:pt x="2739" y="24194"/>
                    </a:cubicBezTo>
                    <a:cubicBezTo>
                      <a:pt x="2441" y="23896"/>
                      <a:pt x="2051" y="23747"/>
                      <a:pt x="1663" y="23747"/>
                    </a:cubicBezTo>
                    <a:cubicBezTo>
                      <a:pt x="1274" y="23747"/>
                      <a:pt x="887" y="23896"/>
                      <a:pt x="596" y="24194"/>
                    </a:cubicBezTo>
                    <a:cubicBezTo>
                      <a:pt x="0" y="24789"/>
                      <a:pt x="0" y="25754"/>
                      <a:pt x="596" y="26349"/>
                    </a:cubicBezTo>
                    <a:cubicBezTo>
                      <a:pt x="5620" y="31373"/>
                      <a:pt x="12207" y="33886"/>
                      <a:pt x="18796" y="33886"/>
                    </a:cubicBezTo>
                    <a:cubicBezTo>
                      <a:pt x="25384" y="33886"/>
                      <a:pt x="31974" y="31373"/>
                      <a:pt x="37005" y="26349"/>
                    </a:cubicBezTo>
                    <a:cubicBezTo>
                      <a:pt x="37600" y="25754"/>
                      <a:pt x="37588" y="24789"/>
                      <a:pt x="37005" y="24194"/>
                    </a:cubicBezTo>
                    <a:cubicBezTo>
                      <a:pt x="36707" y="23896"/>
                      <a:pt x="36317" y="23747"/>
                      <a:pt x="35927" y="23747"/>
                    </a:cubicBezTo>
                    <a:cubicBezTo>
                      <a:pt x="35537" y="23747"/>
                      <a:pt x="35147" y="23896"/>
                      <a:pt x="34850" y="24194"/>
                    </a:cubicBezTo>
                    <a:cubicBezTo>
                      <a:pt x="34731" y="24325"/>
                      <a:pt x="34600" y="24444"/>
                      <a:pt x="34469" y="24575"/>
                    </a:cubicBezTo>
                    <a:lnTo>
                      <a:pt x="34445" y="24599"/>
                    </a:lnTo>
                    <a:cubicBezTo>
                      <a:pt x="33778" y="25230"/>
                      <a:pt x="33076" y="25813"/>
                      <a:pt x="32349" y="26361"/>
                    </a:cubicBezTo>
                    <a:cubicBezTo>
                      <a:pt x="32223" y="26446"/>
                      <a:pt x="32095" y="26483"/>
                      <a:pt x="31974" y="26483"/>
                    </a:cubicBezTo>
                    <a:cubicBezTo>
                      <a:pt x="31435" y="26483"/>
                      <a:pt x="31038" y="25751"/>
                      <a:pt x="31564" y="25313"/>
                    </a:cubicBezTo>
                    <a:cubicBezTo>
                      <a:pt x="32135" y="24896"/>
                      <a:pt x="32683" y="24444"/>
                      <a:pt x="33207" y="23968"/>
                    </a:cubicBezTo>
                    <a:lnTo>
                      <a:pt x="32897" y="23360"/>
                    </a:lnTo>
                    <a:lnTo>
                      <a:pt x="31373" y="22551"/>
                    </a:lnTo>
                    <a:lnTo>
                      <a:pt x="28599" y="24015"/>
                    </a:lnTo>
                    <a:cubicBezTo>
                      <a:pt x="28504" y="24063"/>
                      <a:pt x="28397" y="24087"/>
                      <a:pt x="28301" y="24087"/>
                    </a:cubicBezTo>
                    <a:cubicBezTo>
                      <a:pt x="27897" y="24087"/>
                      <a:pt x="27587" y="23730"/>
                      <a:pt x="27658" y="23325"/>
                    </a:cubicBezTo>
                    <a:lnTo>
                      <a:pt x="28182" y="20229"/>
                    </a:lnTo>
                    <a:lnTo>
                      <a:pt x="25944" y="18038"/>
                    </a:lnTo>
                    <a:cubicBezTo>
                      <a:pt x="25551" y="17669"/>
                      <a:pt x="25765" y="17014"/>
                      <a:pt x="26301" y="16931"/>
                    </a:cubicBezTo>
                    <a:lnTo>
                      <a:pt x="29409" y="16491"/>
                    </a:lnTo>
                    <a:lnTo>
                      <a:pt x="29432" y="16431"/>
                    </a:lnTo>
                    <a:lnTo>
                      <a:pt x="21991" y="1524"/>
                    </a:lnTo>
                    <a:cubicBezTo>
                      <a:pt x="21955" y="1536"/>
                      <a:pt x="21920" y="1536"/>
                      <a:pt x="21884" y="1536"/>
                    </a:cubicBezTo>
                    <a:cubicBezTo>
                      <a:pt x="21777" y="1536"/>
                      <a:pt x="21681" y="1513"/>
                      <a:pt x="21586" y="1465"/>
                    </a:cubicBezTo>
                    <a:lnTo>
                      <a:pt x="18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8"/>
              <p:cNvSpPr/>
              <p:nvPr/>
            </p:nvSpPr>
            <p:spPr>
              <a:xfrm>
                <a:off x="2251378" y="5188963"/>
                <a:ext cx="75283" cy="83549"/>
              </a:xfrm>
              <a:custGeom>
                <a:rect b="b" l="l" r="r" t="t"/>
                <a:pathLst>
                  <a:path extrusionOk="0" h="4573" w="4120">
                    <a:moveTo>
                      <a:pt x="1846" y="0"/>
                    </a:moveTo>
                    <a:lnTo>
                      <a:pt x="0" y="3679"/>
                    </a:lnTo>
                    <a:lnTo>
                      <a:pt x="227" y="3560"/>
                    </a:lnTo>
                    <a:cubicBezTo>
                      <a:pt x="322" y="3513"/>
                      <a:pt x="426" y="3489"/>
                      <a:pt x="530" y="3489"/>
                    </a:cubicBezTo>
                    <a:cubicBezTo>
                      <a:pt x="634" y="3489"/>
                      <a:pt x="739" y="3513"/>
                      <a:pt x="834" y="3560"/>
                    </a:cubicBezTo>
                    <a:lnTo>
                      <a:pt x="2751" y="4572"/>
                    </a:lnTo>
                    <a:lnTo>
                      <a:pt x="2382" y="2441"/>
                    </a:lnTo>
                    <a:cubicBezTo>
                      <a:pt x="2346" y="2227"/>
                      <a:pt x="2417" y="2012"/>
                      <a:pt x="2572" y="1858"/>
                    </a:cubicBezTo>
                    <a:lnTo>
                      <a:pt x="4120" y="345"/>
                    </a:lnTo>
                    <a:lnTo>
                      <a:pt x="1977" y="36"/>
                    </a:lnTo>
                    <a:cubicBezTo>
                      <a:pt x="1929" y="36"/>
                      <a:pt x="1882" y="24"/>
                      <a:pt x="1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>
                <a:off x="2450219" y="4787845"/>
                <a:ext cx="81166" cy="72660"/>
              </a:xfrm>
              <a:custGeom>
                <a:rect b="b" l="l" r="r" t="t"/>
                <a:pathLst>
                  <a:path extrusionOk="0" h="3977" w="4442">
                    <a:moveTo>
                      <a:pt x="2227" y="0"/>
                    </a:moveTo>
                    <a:cubicBezTo>
                      <a:pt x="2084" y="0"/>
                      <a:pt x="1846" y="191"/>
                      <a:pt x="1644" y="595"/>
                    </a:cubicBezTo>
                    <a:lnTo>
                      <a:pt x="36" y="3810"/>
                    </a:lnTo>
                    <a:lnTo>
                      <a:pt x="1" y="3977"/>
                    </a:lnTo>
                    <a:lnTo>
                      <a:pt x="1918" y="2965"/>
                    </a:lnTo>
                    <a:cubicBezTo>
                      <a:pt x="2013" y="2917"/>
                      <a:pt x="2117" y="2893"/>
                      <a:pt x="2221" y="2893"/>
                    </a:cubicBezTo>
                    <a:cubicBezTo>
                      <a:pt x="2325" y="2893"/>
                      <a:pt x="2430" y="2917"/>
                      <a:pt x="2525" y="2965"/>
                    </a:cubicBezTo>
                    <a:lnTo>
                      <a:pt x="4442" y="3977"/>
                    </a:lnTo>
                    <a:lnTo>
                      <a:pt x="4442" y="3977"/>
                    </a:lnTo>
                    <a:lnTo>
                      <a:pt x="4418" y="3810"/>
                    </a:lnTo>
                    <a:lnTo>
                      <a:pt x="2811" y="595"/>
                    </a:lnTo>
                    <a:cubicBezTo>
                      <a:pt x="2596" y="179"/>
                      <a:pt x="2358" y="0"/>
                      <a:pt x="2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2655164" y="5188963"/>
                <a:ext cx="75082" cy="83549"/>
              </a:xfrm>
              <a:custGeom>
                <a:rect b="b" l="l" r="r" t="t"/>
                <a:pathLst>
                  <a:path extrusionOk="0" h="4573" w="4109">
                    <a:moveTo>
                      <a:pt x="2274" y="0"/>
                    </a:moveTo>
                    <a:cubicBezTo>
                      <a:pt x="2227" y="24"/>
                      <a:pt x="2179" y="36"/>
                      <a:pt x="2132" y="36"/>
                    </a:cubicBezTo>
                    <a:lnTo>
                      <a:pt x="0" y="345"/>
                    </a:lnTo>
                    <a:lnTo>
                      <a:pt x="1548" y="1858"/>
                    </a:lnTo>
                    <a:cubicBezTo>
                      <a:pt x="1703" y="2012"/>
                      <a:pt x="1774" y="2227"/>
                      <a:pt x="1727" y="2441"/>
                    </a:cubicBezTo>
                    <a:lnTo>
                      <a:pt x="1370" y="4572"/>
                    </a:lnTo>
                    <a:lnTo>
                      <a:pt x="3287" y="3560"/>
                    </a:lnTo>
                    <a:cubicBezTo>
                      <a:pt x="3376" y="3513"/>
                      <a:pt x="3477" y="3489"/>
                      <a:pt x="3580" y="3489"/>
                    </a:cubicBezTo>
                    <a:cubicBezTo>
                      <a:pt x="3682" y="3489"/>
                      <a:pt x="3787" y="3513"/>
                      <a:pt x="3882" y="3560"/>
                    </a:cubicBezTo>
                    <a:lnTo>
                      <a:pt x="4108" y="3679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2425424" y="5227019"/>
                <a:ext cx="130977" cy="124674"/>
              </a:xfrm>
              <a:custGeom>
                <a:rect b="b" l="l" r="r" t="t"/>
                <a:pathLst>
                  <a:path extrusionOk="0" h="6824" w="7168">
                    <a:moveTo>
                      <a:pt x="3584" y="1"/>
                    </a:moveTo>
                    <a:lnTo>
                      <a:pt x="2620" y="1942"/>
                    </a:lnTo>
                    <a:cubicBezTo>
                      <a:pt x="2536" y="2132"/>
                      <a:pt x="2346" y="2263"/>
                      <a:pt x="2132" y="2299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4" y="4478"/>
                      <a:pt x="1727" y="4692"/>
                    </a:cubicBezTo>
                    <a:lnTo>
                      <a:pt x="1370" y="6823"/>
                    </a:lnTo>
                    <a:lnTo>
                      <a:pt x="3287" y="5811"/>
                    </a:lnTo>
                    <a:cubicBezTo>
                      <a:pt x="3382" y="5763"/>
                      <a:pt x="3483" y="5740"/>
                      <a:pt x="3584" y="5740"/>
                    </a:cubicBezTo>
                    <a:cubicBezTo>
                      <a:pt x="3685" y="5740"/>
                      <a:pt x="3787" y="5763"/>
                      <a:pt x="3882" y="5811"/>
                    </a:cubicBezTo>
                    <a:lnTo>
                      <a:pt x="5799" y="6823"/>
                    </a:lnTo>
                    <a:lnTo>
                      <a:pt x="5442" y="4692"/>
                    </a:lnTo>
                    <a:cubicBezTo>
                      <a:pt x="5394" y="4478"/>
                      <a:pt x="5465" y="4263"/>
                      <a:pt x="5620" y="4120"/>
                    </a:cubicBezTo>
                    <a:lnTo>
                      <a:pt x="7168" y="2608"/>
                    </a:lnTo>
                    <a:lnTo>
                      <a:pt x="5037" y="2299"/>
                    </a:lnTo>
                    <a:cubicBezTo>
                      <a:pt x="4822" y="2263"/>
                      <a:pt x="4632" y="2132"/>
                      <a:pt x="4549" y="1942"/>
                    </a:cubicBez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2384311" y="5188360"/>
                <a:ext cx="213003" cy="196914"/>
              </a:xfrm>
              <a:custGeom>
                <a:rect b="b" l="l" r="r" t="t"/>
                <a:pathLst>
                  <a:path extrusionOk="0" h="10778" w="11657">
                    <a:moveTo>
                      <a:pt x="5834" y="2117"/>
                    </a:moveTo>
                    <a:lnTo>
                      <a:pt x="6787" y="4058"/>
                    </a:lnTo>
                    <a:cubicBezTo>
                      <a:pt x="6882" y="4248"/>
                      <a:pt x="7072" y="4379"/>
                      <a:pt x="7275" y="4415"/>
                    </a:cubicBezTo>
                    <a:lnTo>
                      <a:pt x="9418" y="4724"/>
                    </a:lnTo>
                    <a:lnTo>
                      <a:pt x="7870" y="6236"/>
                    </a:lnTo>
                    <a:cubicBezTo>
                      <a:pt x="7715" y="6379"/>
                      <a:pt x="7644" y="6594"/>
                      <a:pt x="7680" y="6808"/>
                    </a:cubicBezTo>
                    <a:lnTo>
                      <a:pt x="8049" y="8939"/>
                    </a:lnTo>
                    <a:lnTo>
                      <a:pt x="8049" y="8939"/>
                    </a:lnTo>
                    <a:lnTo>
                      <a:pt x="6132" y="7927"/>
                    </a:lnTo>
                    <a:cubicBezTo>
                      <a:pt x="6037" y="7879"/>
                      <a:pt x="5932" y="7856"/>
                      <a:pt x="5828" y="7856"/>
                    </a:cubicBezTo>
                    <a:cubicBezTo>
                      <a:pt x="5724" y="7856"/>
                      <a:pt x="5620" y="7879"/>
                      <a:pt x="5525" y="7927"/>
                    </a:cubicBezTo>
                    <a:lnTo>
                      <a:pt x="3608" y="8939"/>
                    </a:lnTo>
                    <a:lnTo>
                      <a:pt x="3608" y="8939"/>
                    </a:lnTo>
                    <a:lnTo>
                      <a:pt x="3977" y="6808"/>
                    </a:lnTo>
                    <a:cubicBezTo>
                      <a:pt x="4013" y="6594"/>
                      <a:pt x="3941" y="6379"/>
                      <a:pt x="3786" y="6236"/>
                    </a:cubicBezTo>
                    <a:lnTo>
                      <a:pt x="2238" y="4724"/>
                    </a:lnTo>
                    <a:lnTo>
                      <a:pt x="4382" y="4415"/>
                    </a:lnTo>
                    <a:cubicBezTo>
                      <a:pt x="4596" y="4379"/>
                      <a:pt x="4775" y="4248"/>
                      <a:pt x="4870" y="4058"/>
                    </a:cubicBezTo>
                    <a:lnTo>
                      <a:pt x="5834" y="2117"/>
                    </a:lnTo>
                    <a:close/>
                    <a:moveTo>
                      <a:pt x="5834" y="0"/>
                    </a:moveTo>
                    <a:cubicBezTo>
                      <a:pt x="5602" y="0"/>
                      <a:pt x="5370" y="123"/>
                      <a:pt x="5251" y="367"/>
                    </a:cubicBezTo>
                    <a:lnTo>
                      <a:pt x="3858" y="3176"/>
                    </a:lnTo>
                    <a:lnTo>
                      <a:pt x="750" y="3629"/>
                    </a:lnTo>
                    <a:cubicBezTo>
                      <a:pt x="214" y="3700"/>
                      <a:pt x="0" y="4355"/>
                      <a:pt x="393" y="4736"/>
                    </a:cubicBezTo>
                    <a:lnTo>
                      <a:pt x="2643" y="6927"/>
                    </a:lnTo>
                    <a:lnTo>
                      <a:pt x="2108" y="10023"/>
                    </a:lnTo>
                    <a:cubicBezTo>
                      <a:pt x="2032" y="10437"/>
                      <a:pt x="2367" y="10777"/>
                      <a:pt x="2746" y="10777"/>
                    </a:cubicBezTo>
                    <a:cubicBezTo>
                      <a:pt x="2846" y="10777"/>
                      <a:pt x="2949" y="10753"/>
                      <a:pt x="3048" y="10701"/>
                    </a:cubicBezTo>
                    <a:lnTo>
                      <a:pt x="5834" y="9249"/>
                    </a:lnTo>
                    <a:lnTo>
                      <a:pt x="8608" y="10701"/>
                    </a:lnTo>
                    <a:cubicBezTo>
                      <a:pt x="8708" y="10753"/>
                      <a:pt x="8811" y="10777"/>
                      <a:pt x="8911" y="10777"/>
                    </a:cubicBezTo>
                    <a:cubicBezTo>
                      <a:pt x="9290" y="10777"/>
                      <a:pt x="9627" y="10437"/>
                      <a:pt x="9561" y="10023"/>
                    </a:cubicBezTo>
                    <a:lnTo>
                      <a:pt x="9025" y="6927"/>
                    </a:lnTo>
                    <a:lnTo>
                      <a:pt x="11275" y="4736"/>
                    </a:lnTo>
                    <a:cubicBezTo>
                      <a:pt x="11656" y="4355"/>
                      <a:pt x="11454" y="3700"/>
                      <a:pt x="10918" y="3617"/>
                    </a:cubicBezTo>
                    <a:lnTo>
                      <a:pt x="7811" y="3176"/>
                    </a:lnTo>
                    <a:lnTo>
                      <a:pt x="6418" y="367"/>
                    </a:lnTo>
                    <a:cubicBezTo>
                      <a:pt x="6299" y="123"/>
                      <a:pt x="6066" y="0"/>
                      <a:pt x="5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>
                <a:off x="2425204" y="4981434"/>
                <a:ext cx="131197" cy="124656"/>
              </a:xfrm>
              <a:custGeom>
                <a:rect b="b" l="l" r="r" t="t"/>
                <a:pathLst>
                  <a:path extrusionOk="0" h="6823" w="7180">
                    <a:moveTo>
                      <a:pt x="3596" y="1"/>
                    </a:moveTo>
                    <a:lnTo>
                      <a:pt x="2632" y="1929"/>
                    </a:lnTo>
                    <a:cubicBezTo>
                      <a:pt x="2548" y="2132"/>
                      <a:pt x="2358" y="2263"/>
                      <a:pt x="2144" y="2287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5" y="4489"/>
                      <a:pt x="1739" y="4692"/>
                    </a:cubicBezTo>
                    <a:lnTo>
                      <a:pt x="1370" y="6823"/>
                    </a:lnTo>
                    <a:lnTo>
                      <a:pt x="3287" y="5823"/>
                    </a:lnTo>
                    <a:cubicBezTo>
                      <a:pt x="3382" y="5775"/>
                      <a:pt x="3486" y="5751"/>
                      <a:pt x="3590" y="5751"/>
                    </a:cubicBezTo>
                    <a:cubicBezTo>
                      <a:pt x="3694" y="5751"/>
                      <a:pt x="3799" y="5775"/>
                      <a:pt x="3894" y="5823"/>
                    </a:cubicBezTo>
                    <a:lnTo>
                      <a:pt x="5811" y="6823"/>
                    </a:lnTo>
                    <a:lnTo>
                      <a:pt x="5454" y="4692"/>
                    </a:lnTo>
                    <a:cubicBezTo>
                      <a:pt x="5406" y="4477"/>
                      <a:pt x="5477" y="4263"/>
                      <a:pt x="5632" y="4120"/>
                    </a:cubicBezTo>
                    <a:lnTo>
                      <a:pt x="7180" y="2608"/>
                    </a:lnTo>
                    <a:lnTo>
                      <a:pt x="5037" y="2299"/>
                    </a:lnTo>
                    <a:cubicBezTo>
                      <a:pt x="4834" y="2263"/>
                      <a:pt x="4644" y="2132"/>
                      <a:pt x="4561" y="1929"/>
                    </a:cubicBez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>
                <a:off x="2384530" y="4942556"/>
                <a:ext cx="212783" cy="197115"/>
              </a:xfrm>
              <a:custGeom>
                <a:rect b="b" l="l" r="r" t="t"/>
                <a:pathLst>
                  <a:path extrusionOk="0" h="10789" w="11645">
                    <a:moveTo>
                      <a:pt x="5822" y="2141"/>
                    </a:moveTo>
                    <a:lnTo>
                      <a:pt x="6775" y="4069"/>
                    </a:lnTo>
                    <a:cubicBezTo>
                      <a:pt x="6870" y="4260"/>
                      <a:pt x="7060" y="4391"/>
                      <a:pt x="7263" y="4427"/>
                    </a:cubicBezTo>
                    <a:lnTo>
                      <a:pt x="9406" y="4736"/>
                    </a:lnTo>
                    <a:lnTo>
                      <a:pt x="7858" y="6236"/>
                    </a:lnTo>
                    <a:cubicBezTo>
                      <a:pt x="7703" y="6391"/>
                      <a:pt x="7632" y="6605"/>
                      <a:pt x="7680" y="6820"/>
                    </a:cubicBezTo>
                    <a:lnTo>
                      <a:pt x="8037" y="8951"/>
                    </a:lnTo>
                    <a:lnTo>
                      <a:pt x="6120" y="7951"/>
                    </a:lnTo>
                    <a:cubicBezTo>
                      <a:pt x="6025" y="7897"/>
                      <a:pt x="5920" y="7870"/>
                      <a:pt x="5818" y="7870"/>
                    </a:cubicBezTo>
                    <a:cubicBezTo>
                      <a:pt x="5715" y="7870"/>
                      <a:pt x="5614" y="7897"/>
                      <a:pt x="5525" y="7951"/>
                    </a:cubicBezTo>
                    <a:lnTo>
                      <a:pt x="3608" y="8951"/>
                    </a:lnTo>
                    <a:lnTo>
                      <a:pt x="3965" y="6820"/>
                    </a:lnTo>
                    <a:cubicBezTo>
                      <a:pt x="4001" y="6605"/>
                      <a:pt x="3929" y="6391"/>
                      <a:pt x="3774" y="6248"/>
                    </a:cubicBezTo>
                    <a:lnTo>
                      <a:pt x="2226" y="4736"/>
                    </a:lnTo>
                    <a:lnTo>
                      <a:pt x="4370" y="4427"/>
                    </a:lnTo>
                    <a:cubicBezTo>
                      <a:pt x="4584" y="4391"/>
                      <a:pt x="4763" y="4260"/>
                      <a:pt x="4858" y="4069"/>
                    </a:cubicBezTo>
                    <a:lnTo>
                      <a:pt x="5822" y="2141"/>
                    </a:lnTo>
                    <a:close/>
                    <a:moveTo>
                      <a:pt x="5822" y="0"/>
                    </a:moveTo>
                    <a:cubicBezTo>
                      <a:pt x="5590" y="0"/>
                      <a:pt x="5358" y="122"/>
                      <a:pt x="5239" y="367"/>
                    </a:cubicBezTo>
                    <a:lnTo>
                      <a:pt x="3846" y="3188"/>
                    </a:lnTo>
                    <a:lnTo>
                      <a:pt x="738" y="3629"/>
                    </a:lnTo>
                    <a:cubicBezTo>
                      <a:pt x="214" y="3712"/>
                      <a:pt x="0" y="4355"/>
                      <a:pt x="381" y="4736"/>
                    </a:cubicBezTo>
                    <a:lnTo>
                      <a:pt x="2631" y="6927"/>
                    </a:lnTo>
                    <a:lnTo>
                      <a:pt x="2096" y="10022"/>
                    </a:lnTo>
                    <a:cubicBezTo>
                      <a:pt x="2030" y="10447"/>
                      <a:pt x="2359" y="10789"/>
                      <a:pt x="2742" y="10789"/>
                    </a:cubicBezTo>
                    <a:cubicBezTo>
                      <a:pt x="2842" y="10789"/>
                      <a:pt x="2946" y="10765"/>
                      <a:pt x="3048" y="10713"/>
                    </a:cubicBezTo>
                    <a:lnTo>
                      <a:pt x="5822" y="9249"/>
                    </a:lnTo>
                    <a:lnTo>
                      <a:pt x="8596" y="10713"/>
                    </a:lnTo>
                    <a:cubicBezTo>
                      <a:pt x="8692" y="10761"/>
                      <a:pt x="8799" y="10784"/>
                      <a:pt x="8894" y="10784"/>
                    </a:cubicBezTo>
                    <a:cubicBezTo>
                      <a:pt x="9299" y="10784"/>
                      <a:pt x="9608" y="10415"/>
                      <a:pt x="9537" y="10022"/>
                    </a:cubicBezTo>
                    <a:lnTo>
                      <a:pt x="9013" y="6939"/>
                    </a:lnTo>
                    <a:lnTo>
                      <a:pt x="11263" y="4736"/>
                    </a:lnTo>
                    <a:cubicBezTo>
                      <a:pt x="11644" y="4355"/>
                      <a:pt x="11430" y="3700"/>
                      <a:pt x="10906" y="3629"/>
                    </a:cubicBezTo>
                    <a:lnTo>
                      <a:pt x="7799" y="3188"/>
                    </a:lnTo>
                    <a:lnTo>
                      <a:pt x="6406" y="367"/>
                    </a:lnTo>
                    <a:cubicBezTo>
                      <a:pt x="6287" y="122"/>
                      <a:pt x="6054" y="0"/>
                      <a:pt x="58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2121716" y="4764131"/>
                <a:ext cx="738611" cy="744667"/>
              </a:xfrm>
              <a:custGeom>
                <a:rect b="b" l="l" r="r" t="t"/>
                <a:pathLst>
                  <a:path extrusionOk="0" h="40759" w="40422">
                    <a:moveTo>
                      <a:pt x="20205" y="1286"/>
                    </a:moveTo>
                    <a:cubicBezTo>
                      <a:pt x="20348" y="1286"/>
                      <a:pt x="20574" y="1477"/>
                      <a:pt x="20789" y="1882"/>
                    </a:cubicBezTo>
                    <a:lnTo>
                      <a:pt x="22396" y="5096"/>
                    </a:lnTo>
                    <a:lnTo>
                      <a:pt x="22420" y="5263"/>
                    </a:lnTo>
                    <a:lnTo>
                      <a:pt x="20503" y="4263"/>
                    </a:lnTo>
                    <a:cubicBezTo>
                      <a:pt x="20408" y="4209"/>
                      <a:pt x="20303" y="4182"/>
                      <a:pt x="20199" y="4182"/>
                    </a:cubicBezTo>
                    <a:cubicBezTo>
                      <a:pt x="20095" y="4182"/>
                      <a:pt x="19991" y="4209"/>
                      <a:pt x="19896" y="4263"/>
                    </a:cubicBezTo>
                    <a:lnTo>
                      <a:pt x="17979" y="5275"/>
                    </a:lnTo>
                    <a:lnTo>
                      <a:pt x="18014" y="5108"/>
                    </a:lnTo>
                    <a:lnTo>
                      <a:pt x="19622" y="1893"/>
                    </a:lnTo>
                    <a:cubicBezTo>
                      <a:pt x="19824" y="1477"/>
                      <a:pt x="20062" y="1286"/>
                      <a:pt x="20205" y="1286"/>
                    </a:cubicBezTo>
                    <a:close/>
                    <a:moveTo>
                      <a:pt x="8942" y="23253"/>
                    </a:moveTo>
                    <a:cubicBezTo>
                      <a:pt x="8978" y="23277"/>
                      <a:pt x="9025" y="23289"/>
                      <a:pt x="9073" y="23289"/>
                    </a:cubicBezTo>
                    <a:lnTo>
                      <a:pt x="11216" y="23598"/>
                    </a:lnTo>
                    <a:lnTo>
                      <a:pt x="9668" y="25111"/>
                    </a:lnTo>
                    <a:cubicBezTo>
                      <a:pt x="9513" y="25265"/>
                      <a:pt x="9442" y="25480"/>
                      <a:pt x="9478" y="25694"/>
                    </a:cubicBezTo>
                    <a:lnTo>
                      <a:pt x="9847" y="27825"/>
                    </a:lnTo>
                    <a:lnTo>
                      <a:pt x="7930" y="26813"/>
                    </a:lnTo>
                    <a:cubicBezTo>
                      <a:pt x="7835" y="26766"/>
                      <a:pt x="7730" y="26742"/>
                      <a:pt x="7626" y="26742"/>
                    </a:cubicBezTo>
                    <a:cubicBezTo>
                      <a:pt x="7522" y="26742"/>
                      <a:pt x="7418" y="26766"/>
                      <a:pt x="7323" y="26813"/>
                    </a:cubicBezTo>
                    <a:lnTo>
                      <a:pt x="7096" y="26932"/>
                    </a:lnTo>
                    <a:lnTo>
                      <a:pt x="8942" y="23253"/>
                    </a:lnTo>
                    <a:close/>
                    <a:moveTo>
                      <a:pt x="31468" y="23253"/>
                    </a:moveTo>
                    <a:lnTo>
                      <a:pt x="33302" y="26932"/>
                    </a:lnTo>
                    <a:lnTo>
                      <a:pt x="33302" y="26932"/>
                    </a:lnTo>
                    <a:lnTo>
                      <a:pt x="33088" y="26813"/>
                    </a:lnTo>
                    <a:cubicBezTo>
                      <a:pt x="32992" y="26766"/>
                      <a:pt x="32888" y="26742"/>
                      <a:pt x="32784" y="26742"/>
                    </a:cubicBezTo>
                    <a:cubicBezTo>
                      <a:pt x="32680" y="26742"/>
                      <a:pt x="32576" y="26766"/>
                      <a:pt x="32481" y="26813"/>
                    </a:cubicBezTo>
                    <a:lnTo>
                      <a:pt x="30564" y="27825"/>
                    </a:lnTo>
                    <a:lnTo>
                      <a:pt x="30921" y="25694"/>
                    </a:lnTo>
                    <a:cubicBezTo>
                      <a:pt x="30968" y="25480"/>
                      <a:pt x="30897" y="25265"/>
                      <a:pt x="30742" y="25111"/>
                    </a:cubicBezTo>
                    <a:lnTo>
                      <a:pt x="29194" y="23598"/>
                    </a:lnTo>
                    <a:lnTo>
                      <a:pt x="31338" y="23289"/>
                    </a:lnTo>
                    <a:cubicBezTo>
                      <a:pt x="31373" y="23289"/>
                      <a:pt x="31421" y="23277"/>
                      <a:pt x="31468" y="23253"/>
                    </a:cubicBezTo>
                    <a:close/>
                    <a:moveTo>
                      <a:pt x="20205" y="5572"/>
                    </a:moveTo>
                    <a:lnTo>
                      <a:pt x="22979" y="7037"/>
                    </a:lnTo>
                    <a:cubicBezTo>
                      <a:pt x="23075" y="7085"/>
                      <a:pt x="23182" y="7108"/>
                      <a:pt x="23277" y="7108"/>
                    </a:cubicBezTo>
                    <a:cubicBezTo>
                      <a:pt x="23313" y="7108"/>
                      <a:pt x="23348" y="7108"/>
                      <a:pt x="23384" y="7096"/>
                    </a:cubicBezTo>
                    <a:lnTo>
                      <a:pt x="30826" y="21991"/>
                    </a:lnTo>
                    <a:lnTo>
                      <a:pt x="30802" y="22051"/>
                    </a:lnTo>
                    <a:lnTo>
                      <a:pt x="27694" y="22503"/>
                    </a:lnTo>
                    <a:cubicBezTo>
                      <a:pt x="27158" y="22575"/>
                      <a:pt x="26944" y="23229"/>
                      <a:pt x="27325" y="23610"/>
                    </a:cubicBezTo>
                    <a:lnTo>
                      <a:pt x="29587" y="25813"/>
                    </a:lnTo>
                    <a:lnTo>
                      <a:pt x="29052" y="28897"/>
                    </a:lnTo>
                    <a:cubicBezTo>
                      <a:pt x="28980" y="29302"/>
                      <a:pt x="29290" y="29659"/>
                      <a:pt x="29694" y="29659"/>
                    </a:cubicBezTo>
                    <a:cubicBezTo>
                      <a:pt x="29802" y="29659"/>
                      <a:pt x="29897" y="29635"/>
                      <a:pt x="29992" y="29587"/>
                    </a:cubicBezTo>
                    <a:lnTo>
                      <a:pt x="32766" y="28123"/>
                    </a:lnTo>
                    <a:lnTo>
                      <a:pt x="34290" y="28932"/>
                    </a:lnTo>
                    <a:lnTo>
                      <a:pt x="34600" y="29540"/>
                    </a:lnTo>
                    <a:cubicBezTo>
                      <a:pt x="34076" y="30016"/>
                      <a:pt x="33528" y="30468"/>
                      <a:pt x="32969" y="30885"/>
                    </a:cubicBezTo>
                    <a:cubicBezTo>
                      <a:pt x="32442" y="31314"/>
                      <a:pt x="32833" y="32054"/>
                      <a:pt x="33371" y="32054"/>
                    </a:cubicBezTo>
                    <a:cubicBezTo>
                      <a:pt x="33491" y="32054"/>
                      <a:pt x="33617" y="32017"/>
                      <a:pt x="33743" y="31933"/>
                    </a:cubicBezTo>
                    <a:cubicBezTo>
                      <a:pt x="34469" y="31385"/>
                      <a:pt x="35171" y="30790"/>
                      <a:pt x="35838" y="30171"/>
                    </a:cubicBezTo>
                    <a:lnTo>
                      <a:pt x="35862" y="30147"/>
                    </a:lnTo>
                    <a:cubicBezTo>
                      <a:pt x="35993" y="30016"/>
                      <a:pt x="36124" y="29897"/>
                      <a:pt x="36243" y="29766"/>
                    </a:cubicBezTo>
                    <a:cubicBezTo>
                      <a:pt x="36541" y="29468"/>
                      <a:pt x="36930" y="29319"/>
                      <a:pt x="37320" y="29319"/>
                    </a:cubicBezTo>
                    <a:cubicBezTo>
                      <a:pt x="37710" y="29319"/>
                      <a:pt x="38100" y="29468"/>
                      <a:pt x="38398" y="29766"/>
                    </a:cubicBezTo>
                    <a:cubicBezTo>
                      <a:pt x="38993" y="30349"/>
                      <a:pt x="39005" y="31314"/>
                      <a:pt x="38410" y="31921"/>
                    </a:cubicBezTo>
                    <a:cubicBezTo>
                      <a:pt x="33379" y="36945"/>
                      <a:pt x="26789" y="39458"/>
                      <a:pt x="20201" y="39458"/>
                    </a:cubicBezTo>
                    <a:cubicBezTo>
                      <a:pt x="13612" y="39458"/>
                      <a:pt x="7025" y="36945"/>
                      <a:pt x="2001" y="31921"/>
                    </a:cubicBezTo>
                    <a:cubicBezTo>
                      <a:pt x="1405" y="31326"/>
                      <a:pt x="1405" y="30361"/>
                      <a:pt x="2001" y="29766"/>
                    </a:cubicBezTo>
                    <a:cubicBezTo>
                      <a:pt x="2298" y="29468"/>
                      <a:pt x="2685" y="29319"/>
                      <a:pt x="3072" y="29319"/>
                    </a:cubicBezTo>
                    <a:cubicBezTo>
                      <a:pt x="3459" y="29319"/>
                      <a:pt x="3846" y="29468"/>
                      <a:pt x="4144" y="29766"/>
                    </a:cubicBezTo>
                    <a:cubicBezTo>
                      <a:pt x="4275" y="29897"/>
                      <a:pt x="4406" y="30028"/>
                      <a:pt x="4537" y="30159"/>
                    </a:cubicBezTo>
                    <a:lnTo>
                      <a:pt x="4548" y="30159"/>
                    </a:lnTo>
                    <a:cubicBezTo>
                      <a:pt x="8882" y="34272"/>
                      <a:pt x="14520" y="36404"/>
                      <a:pt x="20213" y="36404"/>
                    </a:cubicBezTo>
                    <a:cubicBezTo>
                      <a:pt x="24078" y="36404"/>
                      <a:pt x="27968" y="35422"/>
                      <a:pt x="31492" y="33409"/>
                    </a:cubicBezTo>
                    <a:cubicBezTo>
                      <a:pt x="32126" y="33047"/>
                      <a:pt x="31765" y="32183"/>
                      <a:pt x="31185" y="32183"/>
                    </a:cubicBezTo>
                    <a:cubicBezTo>
                      <a:pt x="31079" y="32183"/>
                      <a:pt x="30965" y="32212"/>
                      <a:pt x="30849" y="32278"/>
                    </a:cubicBezTo>
                    <a:cubicBezTo>
                      <a:pt x="27530" y="34175"/>
                      <a:pt x="23862" y="35104"/>
                      <a:pt x="20215" y="35104"/>
                    </a:cubicBezTo>
                    <a:cubicBezTo>
                      <a:pt x="15005" y="35104"/>
                      <a:pt x="9840" y="33210"/>
                      <a:pt x="5799" y="29540"/>
                    </a:cubicBezTo>
                    <a:lnTo>
                      <a:pt x="6096" y="28921"/>
                    </a:lnTo>
                    <a:lnTo>
                      <a:pt x="7620" y="28123"/>
                    </a:lnTo>
                    <a:lnTo>
                      <a:pt x="10406" y="29587"/>
                    </a:lnTo>
                    <a:cubicBezTo>
                      <a:pt x="10490" y="29635"/>
                      <a:pt x="10597" y="29659"/>
                      <a:pt x="10704" y="29659"/>
                    </a:cubicBezTo>
                    <a:cubicBezTo>
                      <a:pt x="11097" y="29659"/>
                      <a:pt x="11406" y="29302"/>
                      <a:pt x="11335" y="28897"/>
                    </a:cubicBezTo>
                    <a:lnTo>
                      <a:pt x="10823" y="25813"/>
                    </a:lnTo>
                    <a:lnTo>
                      <a:pt x="13061" y="23622"/>
                    </a:lnTo>
                    <a:cubicBezTo>
                      <a:pt x="13454" y="23241"/>
                      <a:pt x="13240" y="22586"/>
                      <a:pt x="12704" y="22515"/>
                    </a:cubicBezTo>
                    <a:lnTo>
                      <a:pt x="9597" y="22063"/>
                    </a:lnTo>
                    <a:lnTo>
                      <a:pt x="9573" y="22003"/>
                    </a:lnTo>
                    <a:lnTo>
                      <a:pt x="17014" y="7108"/>
                    </a:lnTo>
                    <a:cubicBezTo>
                      <a:pt x="17048" y="7115"/>
                      <a:pt x="17083" y="7117"/>
                      <a:pt x="17118" y="7117"/>
                    </a:cubicBezTo>
                    <a:cubicBezTo>
                      <a:pt x="17218" y="7117"/>
                      <a:pt x="17322" y="7093"/>
                      <a:pt x="17419" y="7049"/>
                    </a:cubicBezTo>
                    <a:lnTo>
                      <a:pt x="20205" y="5572"/>
                    </a:lnTo>
                    <a:close/>
                    <a:moveTo>
                      <a:pt x="20205" y="0"/>
                    </a:moveTo>
                    <a:cubicBezTo>
                      <a:pt x="19800" y="0"/>
                      <a:pt x="19038" y="167"/>
                      <a:pt x="18455" y="1310"/>
                    </a:cubicBezTo>
                    <a:lnTo>
                      <a:pt x="16812" y="4608"/>
                    </a:lnTo>
                    <a:lnTo>
                      <a:pt x="4810" y="28611"/>
                    </a:lnTo>
                    <a:cubicBezTo>
                      <a:pt x="4298" y="28223"/>
                      <a:pt x="3691" y="28033"/>
                      <a:pt x="3088" y="28033"/>
                    </a:cubicBezTo>
                    <a:cubicBezTo>
                      <a:pt x="2305" y="28033"/>
                      <a:pt x="1528" y="28354"/>
                      <a:pt x="977" y="28980"/>
                    </a:cubicBezTo>
                    <a:cubicBezTo>
                      <a:pt x="0" y="30099"/>
                      <a:pt x="48" y="31778"/>
                      <a:pt x="1084" y="32838"/>
                    </a:cubicBezTo>
                    <a:cubicBezTo>
                      <a:pt x="6364" y="38118"/>
                      <a:pt x="13288" y="40758"/>
                      <a:pt x="20211" y="40758"/>
                    </a:cubicBezTo>
                    <a:cubicBezTo>
                      <a:pt x="27135" y="40758"/>
                      <a:pt x="34058" y="38118"/>
                      <a:pt x="39339" y="32838"/>
                    </a:cubicBezTo>
                    <a:cubicBezTo>
                      <a:pt x="40422" y="31730"/>
                      <a:pt x="40422" y="29945"/>
                      <a:pt x="39327" y="28849"/>
                    </a:cubicBezTo>
                    <a:cubicBezTo>
                      <a:pt x="38774" y="28303"/>
                      <a:pt x="38047" y="28023"/>
                      <a:pt x="37319" y="28023"/>
                    </a:cubicBezTo>
                    <a:cubicBezTo>
                      <a:pt x="36714" y="28023"/>
                      <a:pt x="36108" y="28216"/>
                      <a:pt x="35600" y="28611"/>
                    </a:cubicBezTo>
                    <a:lnTo>
                      <a:pt x="23598" y="4608"/>
                    </a:lnTo>
                    <a:lnTo>
                      <a:pt x="21955" y="1310"/>
                    </a:lnTo>
                    <a:cubicBezTo>
                      <a:pt x="21372" y="167"/>
                      <a:pt x="20610" y="0"/>
                      <a:pt x="202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9" name="Google Shape;259;p28"/>
          <p:cNvGrpSpPr/>
          <p:nvPr/>
        </p:nvGrpSpPr>
        <p:grpSpPr>
          <a:xfrm>
            <a:off x="2351258" y="3060322"/>
            <a:ext cx="653864" cy="1025868"/>
            <a:chOff x="2446425" y="1033300"/>
            <a:chExt cx="1176650" cy="1710350"/>
          </a:xfrm>
        </p:grpSpPr>
        <p:sp>
          <p:nvSpPr>
            <p:cNvPr id="260" name="Google Shape;260;p28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"/>
          <p:cNvSpPr txBox="1"/>
          <p:nvPr>
            <p:ph type="title"/>
          </p:nvPr>
        </p:nvSpPr>
        <p:spPr>
          <a:xfrm>
            <a:off x="4875075" y="273525"/>
            <a:ext cx="401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Diferencias entre zócalos</a:t>
            </a:r>
            <a:endParaRPr/>
          </a:p>
        </p:txBody>
      </p:sp>
      <p:pic>
        <p:nvPicPr>
          <p:cNvPr id="575" name="Google Shape;575;p37"/>
          <p:cNvPicPr preferRelativeResize="0"/>
          <p:nvPr/>
        </p:nvPicPr>
        <p:blipFill rotWithShape="1">
          <a:blip r:embed="rId3">
            <a:alphaModFix/>
          </a:blip>
          <a:srcRect b="1768" l="19535" r="14886" t="0"/>
          <a:stretch/>
        </p:blipFill>
        <p:spPr>
          <a:xfrm>
            <a:off x="350538" y="711150"/>
            <a:ext cx="2167726" cy="255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GA 1200 - Wikipedia, la enciclopedia libre" id="576" name="Google Shape;576;p37"/>
          <p:cNvPicPr preferRelativeResize="0"/>
          <p:nvPr/>
        </p:nvPicPr>
        <p:blipFill rotWithShape="1">
          <a:blip r:embed="rId4">
            <a:alphaModFix/>
          </a:blip>
          <a:srcRect b="0" l="4493" r="4720" t="0"/>
          <a:stretch/>
        </p:blipFill>
        <p:spPr>
          <a:xfrm>
            <a:off x="6251925" y="2208475"/>
            <a:ext cx="2479375" cy="255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37"/>
          <p:cNvCxnSpPr/>
          <p:nvPr/>
        </p:nvCxnSpPr>
        <p:spPr>
          <a:xfrm flipH="1">
            <a:off x="2916800" y="1254275"/>
            <a:ext cx="3451800" cy="3140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37"/>
          <p:cNvSpPr txBox="1"/>
          <p:nvPr/>
        </p:nvSpPr>
        <p:spPr>
          <a:xfrm>
            <a:off x="1021450" y="3772550"/>
            <a:ext cx="82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AMD</a:t>
            </a:r>
            <a:endParaRPr sz="28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9" name="Google Shape;579;p37"/>
          <p:cNvSpPr txBox="1"/>
          <p:nvPr/>
        </p:nvSpPr>
        <p:spPr>
          <a:xfrm>
            <a:off x="6911300" y="1390400"/>
            <a:ext cx="12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INTEL</a:t>
            </a:r>
            <a:endParaRPr sz="26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Los mejores procesadores de 2017 ordenados por categorías - MuyComputer" id="580" name="Google Shape;58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3550" y="1298475"/>
            <a:ext cx="2016500" cy="113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 qué los procesadores Intel y AMD tienen pines y no contacto plano" id="581" name="Google Shape;581;p37"/>
          <p:cNvPicPr preferRelativeResize="0"/>
          <p:nvPr/>
        </p:nvPicPr>
        <p:blipFill rotWithShape="1">
          <a:blip r:embed="rId6">
            <a:alphaModFix/>
          </a:blip>
          <a:srcRect b="9167" l="0" r="42883" t="10278"/>
          <a:stretch/>
        </p:blipFill>
        <p:spPr>
          <a:xfrm>
            <a:off x="4276776" y="3390025"/>
            <a:ext cx="1868198" cy="138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Diferencias entre conectores externos</a:t>
            </a:r>
            <a:endParaRPr/>
          </a:p>
        </p:txBody>
      </p:sp>
      <p:sp>
        <p:nvSpPr>
          <p:cNvPr id="587" name="Google Shape;587;p38"/>
          <p:cNvSpPr txBox="1"/>
          <p:nvPr/>
        </p:nvSpPr>
        <p:spPr>
          <a:xfrm>
            <a:off x="720000" y="3716788"/>
            <a:ext cx="2353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0EF01"/>
                </a:solidFill>
                <a:latin typeface="Roboto Mono"/>
                <a:ea typeface="Roboto Mono"/>
                <a:cs typeface="Roboto Mono"/>
                <a:sym typeface="Roboto Mono"/>
              </a:rPr>
              <a:t>Placas base modernas</a:t>
            </a:r>
            <a:endParaRPr sz="1900">
              <a:solidFill>
                <a:srgbClr val="60EF0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8" name="Google Shape;588;p38"/>
          <p:cNvPicPr preferRelativeResize="0"/>
          <p:nvPr/>
        </p:nvPicPr>
        <p:blipFill rotWithShape="1">
          <a:blip r:embed="rId3">
            <a:alphaModFix/>
          </a:blip>
          <a:srcRect b="35418" l="0" r="0" t="34857"/>
          <a:stretch/>
        </p:blipFill>
        <p:spPr>
          <a:xfrm>
            <a:off x="3693182" y="3398450"/>
            <a:ext cx="4730818" cy="14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8"/>
          <p:cNvPicPr preferRelativeResize="0"/>
          <p:nvPr/>
        </p:nvPicPr>
        <p:blipFill rotWithShape="1">
          <a:blip r:embed="rId4">
            <a:alphaModFix/>
          </a:blip>
          <a:srcRect b="37891" l="0" r="0" t="32496"/>
          <a:stretch/>
        </p:blipFill>
        <p:spPr>
          <a:xfrm>
            <a:off x="720000" y="1526150"/>
            <a:ext cx="4748702" cy="140618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8"/>
          <p:cNvSpPr txBox="1"/>
          <p:nvPr/>
        </p:nvSpPr>
        <p:spPr>
          <a:xfrm>
            <a:off x="6168900" y="1844500"/>
            <a:ext cx="225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Placas base convencionales</a:t>
            </a:r>
            <a:endParaRPr sz="1900">
              <a:solidFill>
                <a:schemeClr val="accen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91" name="Google Shape;591;p38"/>
          <p:cNvCxnSpPr/>
          <p:nvPr/>
        </p:nvCxnSpPr>
        <p:spPr>
          <a:xfrm>
            <a:off x="1602050" y="3191775"/>
            <a:ext cx="5706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placa base</a:t>
            </a:r>
            <a:endParaRPr/>
          </a:p>
        </p:txBody>
      </p:sp>
      <p:sp>
        <p:nvSpPr>
          <p:cNvPr id="597" name="Google Shape;597;p39"/>
          <p:cNvSpPr txBox="1"/>
          <p:nvPr>
            <p:ph idx="1" type="subTitle"/>
          </p:nvPr>
        </p:nvSpPr>
        <p:spPr>
          <a:xfrm>
            <a:off x="720000" y="1742825"/>
            <a:ext cx="2529000" cy="5007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ECS P67H2-A + P67H2-A2</a:t>
            </a:r>
            <a:endParaRPr/>
          </a:p>
        </p:txBody>
      </p:sp>
      <p:sp>
        <p:nvSpPr>
          <p:cNvPr id="598" name="Google Shape;598;p39"/>
          <p:cNvSpPr txBox="1"/>
          <p:nvPr>
            <p:ph idx="5" type="subTitle"/>
          </p:nvPr>
        </p:nvSpPr>
        <p:spPr>
          <a:xfrm>
            <a:off x="6033288" y="179772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MSI H67MA-GD65</a:t>
            </a:r>
            <a:endParaRPr/>
          </a:p>
        </p:txBody>
      </p:sp>
      <p:pic>
        <p:nvPicPr>
          <p:cNvPr descr="Socket LGA 1155 - Intel - Computex 2010: Motherboards" id="599" name="Google Shape;599;p39"/>
          <p:cNvPicPr preferRelativeResize="0"/>
          <p:nvPr/>
        </p:nvPicPr>
        <p:blipFill rotWithShape="1">
          <a:blip r:embed="rId3">
            <a:alphaModFix/>
          </a:blip>
          <a:srcRect b="24413" l="2098" r="3374" t="3865"/>
          <a:stretch/>
        </p:blipFill>
        <p:spPr>
          <a:xfrm>
            <a:off x="522250" y="2374400"/>
            <a:ext cx="3155350" cy="252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ket LGA 1155 - Intel - Computex 2010: Motherboards" id="600" name="Google Shape;600;p39"/>
          <p:cNvPicPr preferRelativeResize="0"/>
          <p:nvPr/>
        </p:nvPicPr>
        <p:blipFill rotWithShape="1">
          <a:blip r:embed="rId4">
            <a:alphaModFix/>
          </a:blip>
          <a:srcRect b="0" l="0" r="36265" t="0"/>
          <a:stretch/>
        </p:blipFill>
        <p:spPr>
          <a:xfrm>
            <a:off x="5815968" y="2374400"/>
            <a:ext cx="2660831" cy="252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39"/>
          <p:cNvGrpSpPr/>
          <p:nvPr/>
        </p:nvGrpSpPr>
        <p:grpSpPr>
          <a:xfrm>
            <a:off x="7727275" y="-8"/>
            <a:ext cx="1416737" cy="1239003"/>
            <a:chOff x="6339175" y="1952242"/>
            <a:chExt cx="1416737" cy="1239003"/>
          </a:xfrm>
        </p:grpSpPr>
        <p:grpSp>
          <p:nvGrpSpPr>
            <p:cNvPr id="602" name="Google Shape;602;p39"/>
            <p:cNvGrpSpPr/>
            <p:nvPr/>
          </p:nvGrpSpPr>
          <p:grpSpPr>
            <a:xfrm rot="-1519111">
              <a:off x="6717228" y="2093730"/>
              <a:ext cx="876348" cy="956045"/>
              <a:chOff x="5316699" y="4268950"/>
              <a:chExt cx="926731" cy="1011249"/>
            </a:xfrm>
          </p:grpSpPr>
          <p:sp>
            <p:nvSpPr>
              <p:cNvPr id="603" name="Google Shape;603;p39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9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9" name="Google Shape;609;p39"/>
            <p:cNvGrpSpPr/>
            <p:nvPr/>
          </p:nvGrpSpPr>
          <p:grpSpPr>
            <a:xfrm rot="-4338165">
              <a:off x="6311221" y="2122270"/>
              <a:ext cx="673514" cy="433398"/>
              <a:chOff x="4453708" y="6143565"/>
              <a:chExt cx="1023187" cy="622349"/>
            </a:xfrm>
          </p:grpSpPr>
          <p:sp>
            <p:nvSpPr>
              <p:cNvPr id="610" name="Google Shape;610;p39"/>
              <p:cNvSpPr/>
              <p:nvPr/>
            </p:nvSpPr>
            <p:spPr>
              <a:xfrm>
                <a:off x="4487000" y="6539457"/>
                <a:ext cx="956821" cy="193625"/>
              </a:xfrm>
              <a:custGeom>
                <a:rect b="b" l="l" r="r" t="t"/>
                <a:pathLst>
                  <a:path extrusionOk="0" h="10598" w="52364">
                    <a:moveTo>
                      <a:pt x="560" y="1"/>
                    </a:moveTo>
                    <a:cubicBezTo>
                      <a:pt x="238" y="572"/>
                      <a:pt x="48" y="1203"/>
                      <a:pt x="0" y="1846"/>
                    </a:cubicBezTo>
                    <a:cubicBezTo>
                      <a:pt x="702" y="2501"/>
                      <a:pt x="2810" y="4311"/>
                      <a:pt x="6310" y="6097"/>
                    </a:cubicBezTo>
                    <a:cubicBezTo>
                      <a:pt x="10323" y="8156"/>
                      <a:pt x="17026" y="10597"/>
                      <a:pt x="26194" y="10597"/>
                    </a:cubicBezTo>
                    <a:cubicBezTo>
                      <a:pt x="35350" y="10597"/>
                      <a:pt x="42053" y="8156"/>
                      <a:pt x="46053" y="6097"/>
                    </a:cubicBezTo>
                    <a:cubicBezTo>
                      <a:pt x="49554" y="4311"/>
                      <a:pt x="51661" y="2501"/>
                      <a:pt x="52364" y="1846"/>
                    </a:cubicBezTo>
                    <a:cubicBezTo>
                      <a:pt x="52316" y="1203"/>
                      <a:pt x="52126" y="572"/>
                      <a:pt x="51816" y="13"/>
                    </a:cubicBezTo>
                    <a:cubicBezTo>
                      <a:pt x="50030" y="1584"/>
                      <a:pt x="48066" y="2953"/>
                      <a:pt x="45958" y="4061"/>
                    </a:cubicBezTo>
                    <a:cubicBezTo>
                      <a:pt x="41970" y="6228"/>
                      <a:pt x="35290" y="8811"/>
                      <a:pt x="26182" y="8811"/>
                    </a:cubicBezTo>
                    <a:cubicBezTo>
                      <a:pt x="20776" y="8811"/>
                      <a:pt x="15681" y="7918"/>
                      <a:pt x="11013" y="6168"/>
                    </a:cubicBezTo>
                    <a:cubicBezTo>
                      <a:pt x="10549" y="5989"/>
                      <a:pt x="10311" y="5477"/>
                      <a:pt x="10489" y="5013"/>
                    </a:cubicBezTo>
                    <a:lnTo>
                      <a:pt x="10489" y="5001"/>
                    </a:lnTo>
                    <a:cubicBezTo>
                      <a:pt x="9918" y="4775"/>
                      <a:pt x="9370" y="4537"/>
                      <a:pt x="8846" y="4299"/>
                    </a:cubicBezTo>
                    <a:cubicBezTo>
                      <a:pt x="8846" y="4299"/>
                      <a:pt x="8846" y="4299"/>
                      <a:pt x="8846" y="4311"/>
                    </a:cubicBezTo>
                    <a:cubicBezTo>
                      <a:pt x="8693" y="4625"/>
                      <a:pt x="8377" y="4806"/>
                      <a:pt x="8048" y="4806"/>
                    </a:cubicBezTo>
                    <a:cubicBezTo>
                      <a:pt x="7916" y="4806"/>
                      <a:pt x="7782" y="4777"/>
                      <a:pt x="7656" y="4715"/>
                    </a:cubicBezTo>
                    <a:cubicBezTo>
                      <a:pt x="4036" y="2930"/>
                      <a:pt x="1691" y="1036"/>
                      <a:pt x="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9"/>
              <p:cNvSpPr/>
              <p:nvPr/>
            </p:nvSpPr>
            <p:spPr>
              <a:xfrm>
                <a:off x="4518100" y="6175756"/>
                <a:ext cx="894402" cy="492066"/>
              </a:xfrm>
              <a:custGeom>
                <a:rect b="b" l="l" r="r" t="t"/>
                <a:pathLst>
                  <a:path extrusionOk="0" h="26933" w="48948">
                    <a:moveTo>
                      <a:pt x="24480" y="3358"/>
                    </a:moveTo>
                    <a:cubicBezTo>
                      <a:pt x="26825" y="3358"/>
                      <a:pt x="28814" y="4191"/>
                      <a:pt x="30231" y="5799"/>
                    </a:cubicBezTo>
                    <a:cubicBezTo>
                      <a:pt x="31909" y="7692"/>
                      <a:pt x="32671" y="10525"/>
                      <a:pt x="32314" y="13585"/>
                    </a:cubicBezTo>
                    <a:cubicBezTo>
                      <a:pt x="32255" y="14038"/>
                      <a:pt x="31874" y="14371"/>
                      <a:pt x="31421" y="14371"/>
                    </a:cubicBezTo>
                    <a:lnTo>
                      <a:pt x="28826" y="14371"/>
                    </a:lnTo>
                    <a:lnTo>
                      <a:pt x="28290" y="16919"/>
                    </a:lnTo>
                    <a:cubicBezTo>
                      <a:pt x="28195" y="17336"/>
                      <a:pt x="27837" y="17622"/>
                      <a:pt x="27409" y="17622"/>
                    </a:cubicBezTo>
                    <a:lnTo>
                      <a:pt x="21527" y="17622"/>
                    </a:lnTo>
                    <a:cubicBezTo>
                      <a:pt x="21098" y="17622"/>
                      <a:pt x="20729" y="17336"/>
                      <a:pt x="20646" y="16919"/>
                    </a:cubicBezTo>
                    <a:lnTo>
                      <a:pt x="20110" y="14371"/>
                    </a:lnTo>
                    <a:lnTo>
                      <a:pt x="17515" y="14371"/>
                    </a:lnTo>
                    <a:cubicBezTo>
                      <a:pt x="17062" y="14371"/>
                      <a:pt x="16669" y="14038"/>
                      <a:pt x="16622" y="13585"/>
                    </a:cubicBezTo>
                    <a:cubicBezTo>
                      <a:pt x="16276" y="10525"/>
                      <a:pt x="17038" y="7680"/>
                      <a:pt x="18729" y="5799"/>
                    </a:cubicBezTo>
                    <a:cubicBezTo>
                      <a:pt x="20146" y="4191"/>
                      <a:pt x="22134" y="3358"/>
                      <a:pt x="24480" y="3358"/>
                    </a:cubicBezTo>
                    <a:close/>
                    <a:moveTo>
                      <a:pt x="30804" y="18378"/>
                    </a:moveTo>
                    <a:cubicBezTo>
                      <a:pt x="31491" y="18378"/>
                      <a:pt x="32084" y="19271"/>
                      <a:pt x="31445" y="19920"/>
                    </a:cubicBezTo>
                    <a:lnTo>
                      <a:pt x="30516" y="20848"/>
                    </a:lnTo>
                    <a:lnTo>
                      <a:pt x="31445" y="21765"/>
                    </a:lnTo>
                    <a:cubicBezTo>
                      <a:pt x="32084" y="22413"/>
                      <a:pt x="31491" y="23307"/>
                      <a:pt x="30804" y="23307"/>
                    </a:cubicBezTo>
                    <a:cubicBezTo>
                      <a:pt x="30595" y="23307"/>
                      <a:pt x="30377" y="23224"/>
                      <a:pt x="30183" y="23027"/>
                    </a:cubicBezTo>
                    <a:lnTo>
                      <a:pt x="28885" y="21741"/>
                    </a:lnTo>
                    <a:lnTo>
                      <a:pt x="20075" y="21741"/>
                    </a:lnTo>
                    <a:lnTo>
                      <a:pt x="18777" y="23027"/>
                    </a:lnTo>
                    <a:cubicBezTo>
                      <a:pt x="18580" y="23224"/>
                      <a:pt x="18360" y="23307"/>
                      <a:pt x="18150" y="23307"/>
                    </a:cubicBezTo>
                    <a:cubicBezTo>
                      <a:pt x="17458" y="23307"/>
                      <a:pt x="16866" y="22413"/>
                      <a:pt x="17515" y="21765"/>
                    </a:cubicBezTo>
                    <a:lnTo>
                      <a:pt x="18431" y="20848"/>
                    </a:lnTo>
                    <a:lnTo>
                      <a:pt x="17515" y="19920"/>
                    </a:lnTo>
                    <a:cubicBezTo>
                      <a:pt x="16866" y="19271"/>
                      <a:pt x="17458" y="18378"/>
                      <a:pt x="18150" y="18378"/>
                    </a:cubicBezTo>
                    <a:cubicBezTo>
                      <a:pt x="18360" y="18378"/>
                      <a:pt x="18580" y="18460"/>
                      <a:pt x="18777" y="18657"/>
                    </a:cubicBezTo>
                    <a:lnTo>
                      <a:pt x="20075" y="19955"/>
                    </a:lnTo>
                    <a:lnTo>
                      <a:pt x="28885" y="19955"/>
                    </a:lnTo>
                    <a:lnTo>
                      <a:pt x="30183" y="18657"/>
                    </a:lnTo>
                    <a:cubicBezTo>
                      <a:pt x="30377" y="18460"/>
                      <a:pt x="30595" y="18378"/>
                      <a:pt x="30804" y="18378"/>
                    </a:cubicBezTo>
                    <a:close/>
                    <a:moveTo>
                      <a:pt x="20944" y="0"/>
                    </a:moveTo>
                    <a:cubicBezTo>
                      <a:pt x="18384" y="0"/>
                      <a:pt x="15526" y="1965"/>
                      <a:pt x="14729" y="4287"/>
                    </a:cubicBezTo>
                    <a:lnTo>
                      <a:pt x="11097" y="14705"/>
                    </a:lnTo>
                    <a:cubicBezTo>
                      <a:pt x="10538" y="16300"/>
                      <a:pt x="8776" y="17550"/>
                      <a:pt x="7085" y="17550"/>
                    </a:cubicBezTo>
                    <a:lnTo>
                      <a:pt x="2834" y="17550"/>
                    </a:lnTo>
                    <a:cubicBezTo>
                      <a:pt x="1798" y="17550"/>
                      <a:pt x="810" y="17895"/>
                      <a:pt x="1" y="18538"/>
                    </a:cubicBezTo>
                    <a:cubicBezTo>
                      <a:pt x="1013" y="19455"/>
                      <a:pt x="3275" y="21301"/>
                      <a:pt x="6740" y="23003"/>
                    </a:cubicBezTo>
                    <a:cubicBezTo>
                      <a:pt x="7180" y="23218"/>
                      <a:pt x="7359" y="23741"/>
                      <a:pt x="7144" y="24194"/>
                    </a:cubicBezTo>
                    <a:cubicBezTo>
                      <a:pt x="7668" y="24432"/>
                      <a:pt x="8216" y="24670"/>
                      <a:pt x="8787" y="24896"/>
                    </a:cubicBezTo>
                    <a:cubicBezTo>
                      <a:pt x="8924" y="24549"/>
                      <a:pt x="9258" y="24335"/>
                      <a:pt x="9615" y="24335"/>
                    </a:cubicBezTo>
                    <a:cubicBezTo>
                      <a:pt x="9724" y="24335"/>
                      <a:pt x="9834" y="24355"/>
                      <a:pt x="9942" y="24396"/>
                    </a:cubicBezTo>
                    <a:cubicBezTo>
                      <a:pt x="14407" y="26075"/>
                      <a:pt x="19301" y="26932"/>
                      <a:pt x="24480" y="26932"/>
                    </a:cubicBezTo>
                    <a:cubicBezTo>
                      <a:pt x="33171" y="26932"/>
                      <a:pt x="39529" y="24480"/>
                      <a:pt x="43339" y="22432"/>
                    </a:cubicBezTo>
                    <a:cubicBezTo>
                      <a:pt x="45352" y="21360"/>
                      <a:pt x="47245" y="20062"/>
                      <a:pt x="48947" y="18538"/>
                    </a:cubicBezTo>
                    <a:cubicBezTo>
                      <a:pt x="48162" y="17918"/>
                      <a:pt x="47182" y="17562"/>
                      <a:pt x="46175" y="17562"/>
                    </a:cubicBezTo>
                    <a:cubicBezTo>
                      <a:pt x="46159" y="17562"/>
                      <a:pt x="46142" y="17562"/>
                      <a:pt x="46125" y="17562"/>
                    </a:cubicBezTo>
                    <a:lnTo>
                      <a:pt x="41887" y="17562"/>
                    </a:lnTo>
                    <a:cubicBezTo>
                      <a:pt x="40184" y="17562"/>
                      <a:pt x="38422" y="16300"/>
                      <a:pt x="37862" y="14705"/>
                    </a:cubicBezTo>
                    <a:lnTo>
                      <a:pt x="34291" y="4465"/>
                    </a:lnTo>
                    <a:cubicBezTo>
                      <a:pt x="33445" y="2048"/>
                      <a:pt x="30576" y="0"/>
                      <a:pt x="28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9"/>
              <p:cNvSpPr/>
              <p:nvPr/>
            </p:nvSpPr>
            <p:spPr>
              <a:xfrm>
                <a:off x="4851610" y="6269719"/>
                <a:ext cx="227584" cy="195361"/>
              </a:xfrm>
              <a:custGeom>
                <a:rect b="b" l="l" r="r" t="t"/>
                <a:pathLst>
                  <a:path extrusionOk="0" h="10693" w="12455">
                    <a:moveTo>
                      <a:pt x="4454" y="3930"/>
                    </a:moveTo>
                    <a:cubicBezTo>
                      <a:pt x="4954" y="3930"/>
                      <a:pt x="5347" y="4323"/>
                      <a:pt x="5347" y="4823"/>
                    </a:cubicBezTo>
                    <a:cubicBezTo>
                      <a:pt x="5347" y="5311"/>
                      <a:pt x="4954" y="5716"/>
                      <a:pt x="4454" y="5716"/>
                    </a:cubicBezTo>
                    <a:lnTo>
                      <a:pt x="4013" y="5716"/>
                    </a:lnTo>
                    <a:cubicBezTo>
                      <a:pt x="3513" y="5716"/>
                      <a:pt x="3120" y="5311"/>
                      <a:pt x="3120" y="4823"/>
                    </a:cubicBezTo>
                    <a:cubicBezTo>
                      <a:pt x="3120" y="4323"/>
                      <a:pt x="3513" y="3930"/>
                      <a:pt x="4013" y="3930"/>
                    </a:cubicBezTo>
                    <a:close/>
                    <a:moveTo>
                      <a:pt x="8442" y="3930"/>
                    </a:moveTo>
                    <a:cubicBezTo>
                      <a:pt x="8942" y="3930"/>
                      <a:pt x="9335" y="4323"/>
                      <a:pt x="9335" y="4823"/>
                    </a:cubicBezTo>
                    <a:cubicBezTo>
                      <a:pt x="9335" y="5311"/>
                      <a:pt x="8942" y="5716"/>
                      <a:pt x="8442" y="5716"/>
                    </a:cubicBezTo>
                    <a:lnTo>
                      <a:pt x="8002" y="5716"/>
                    </a:lnTo>
                    <a:cubicBezTo>
                      <a:pt x="7502" y="5716"/>
                      <a:pt x="7109" y="5311"/>
                      <a:pt x="7109" y="4823"/>
                    </a:cubicBezTo>
                    <a:cubicBezTo>
                      <a:pt x="7109" y="4323"/>
                      <a:pt x="7502" y="3930"/>
                      <a:pt x="8002" y="3930"/>
                    </a:cubicBezTo>
                    <a:close/>
                    <a:moveTo>
                      <a:pt x="6228" y="1"/>
                    </a:moveTo>
                    <a:cubicBezTo>
                      <a:pt x="4382" y="1"/>
                      <a:pt x="2894" y="620"/>
                      <a:pt x="1811" y="1834"/>
                    </a:cubicBezTo>
                    <a:cubicBezTo>
                      <a:pt x="608" y="3192"/>
                      <a:pt x="1" y="5204"/>
                      <a:pt x="96" y="7442"/>
                    </a:cubicBezTo>
                    <a:lnTo>
                      <a:pt x="2596" y="7442"/>
                    </a:lnTo>
                    <a:cubicBezTo>
                      <a:pt x="3013" y="7442"/>
                      <a:pt x="3382" y="7740"/>
                      <a:pt x="3466" y="8145"/>
                    </a:cubicBezTo>
                    <a:lnTo>
                      <a:pt x="4001" y="10693"/>
                    </a:lnTo>
                    <a:lnTo>
                      <a:pt x="8442" y="10693"/>
                    </a:lnTo>
                    <a:lnTo>
                      <a:pt x="8978" y="8145"/>
                    </a:lnTo>
                    <a:cubicBezTo>
                      <a:pt x="9073" y="7740"/>
                      <a:pt x="9431" y="7442"/>
                      <a:pt x="9859" y="7442"/>
                    </a:cubicBezTo>
                    <a:lnTo>
                      <a:pt x="12360" y="7442"/>
                    </a:lnTo>
                    <a:cubicBezTo>
                      <a:pt x="12455" y="5204"/>
                      <a:pt x="11848" y="3192"/>
                      <a:pt x="10645" y="1834"/>
                    </a:cubicBezTo>
                    <a:cubicBezTo>
                      <a:pt x="9550" y="620"/>
                      <a:pt x="8073" y="1"/>
                      <a:pt x="6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>
                <a:off x="4815723" y="6236888"/>
                <a:ext cx="299596" cy="260823"/>
              </a:xfrm>
              <a:custGeom>
                <a:rect b="b" l="l" r="r" t="t"/>
                <a:pathLst>
                  <a:path extrusionOk="0" h="14276" w="16396">
                    <a:moveTo>
                      <a:pt x="8192" y="1798"/>
                    </a:moveTo>
                    <a:cubicBezTo>
                      <a:pt x="10037" y="1798"/>
                      <a:pt x="11514" y="2417"/>
                      <a:pt x="12609" y="3643"/>
                    </a:cubicBezTo>
                    <a:cubicBezTo>
                      <a:pt x="13812" y="4989"/>
                      <a:pt x="14419" y="7001"/>
                      <a:pt x="14324" y="9239"/>
                    </a:cubicBezTo>
                    <a:lnTo>
                      <a:pt x="11823" y="9239"/>
                    </a:lnTo>
                    <a:cubicBezTo>
                      <a:pt x="11395" y="9239"/>
                      <a:pt x="11037" y="9537"/>
                      <a:pt x="10942" y="9954"/>
                    </a:cubicBezTo>
                    <a:lnTo>
                      <a:pt x="10406" y="12502"/>
                    </a:lnTo>
                    <a:lnTo>
                      <a:pt x="5965" y="12502"/>
                    </a:lnTo>
                    <a:lnTo>
                      <a:pt x="5430" y="9954"/>
                    </a:lnTo>
                    <a:cubicBezTo>
                      <a:pt x="5346" y="9537"/>
                      <a:pt x="4977" y="9239"/>
                      <a:pt x="4560" y="9239"/>
                    </a:cubicBezTo>
                    <a:lnTo>
                      <a:pt x="2060" y="9239"/>
                    </a:lnTo>
                    <a:cubicBezTo>
                      <a:pt x="1965" y="7013"/>
                      <a:pt x="2572" y="4989"/>
                      <a:pt x="3775" y="3643"/>
                    </a:cubicBezTo>
                    <a:cubicBezTo>
                      <a:pt x="4858" y="2417"/>
                      <a:pt x="6346" y="1798"/>
                      <a:pt x="8192" y="1798"/>
                    </a:cubicBezTo>
                    <a:close/>
                    <a:moveTo>
                      <a:pt x="8204" y="0"/>
                    </a:moveTo>
                    <a:cubicBezTo>
                      <a:pt x="5858" y="0"/>
                      <a:pt x="3870" y="845"/>
                      <a:pt x="2453" y="2441"/>
                    </a:cubicBezTo>
                    <a:cubicBezTo>
                      <a:pt x="762" y="4334"/>
                      <a:pt x="0" y="7179"/>
                      <a:pt x="369" y="10239"/>
                    </a:cubicBezTo>
                    <a:cubicBezTo>
                      <a:pt x="417" y="10680"/>
                      <a:pt x="786" y="11013"/>
                      <a:pt x="1239" y="11025"/>
                    </a:cubicBezTo>
                    <a:lnTo>
                      <a:pt x="3834" y="11025"/>
                    </a:lnTo>
                    <a:lnTo>
                      <a:pt x="4370" y="13573"/>
                    </a:lnTo>
                    <a:cubicBezTo>
                      <a:pt x="4453" y="13978"/>
                      <a:pt x="4822" y="14276"/>
                      <a:pt x="5251" y="14276"/>
                    </a:cubicBezTo>
                    <a:lnTo>
                      <a:pt x="11133" y="14276"/>
                    </a:lnTo>
                    <a:cubicBezTo>
                      <a:pt x="11561" y="14276"/>
                      <a:pt x="11919" y="13978"/>
                      <a:pt x="12014" y="13573"/>
                    </a:cubicBezTo>
                    <a:lnTo>
                      <a:pt x="12550" y="11025"/>
                    </a:lnTo>
                    <a:lnTo>
                      <a:pt x="15145" y="11025"/>
                    </a:lnTo>
                    <a:cubicBezTo>
                      <a:pt x="15598" y="11025"/>
                      <a:pt x="15979" y="10692"/>
                      <a:pt x="16038" y="10239"/>
                    </a:cubicBezTo>
                    <a:cubicBezTo>
                      <a:pt x="16395" y="7179"/>
                      <a:pt x="15633" y="4334"/>
                      <a:pt x="13954" y="2441"/>
                    </a:cubicBezTo>
                    <a:cubicBezTo>
                      <a:pt x="12526" y="845"/>
                      <a:pt x="10537" y="0"/>
                      <a:pt x="8204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>
                <a:off x="4908620" y="6341502"/>
                <a:ext cx="40693" cy="32648"/>
              </a:xfrm>
              <a:custGeom>
                <a:rect b="b" l="l" r="r" t="t"/>
                <a:pathLst>
                  <a:path extrusionOk="0" h="1787" w="2227">
                    <a:moveTo>
                      <a:pt x="893" y="1"/>
                    </a:moveTo>
                    <a:cubicBezTo>
                      <a:pt x="393" y="1"/>
                      <a:pt x="0" y="394"/>
                      <a:pt x="0" y="894"/>
                    </a:cubicBezTo>
                    <a:cubicBezTo>
                      <a:pt x="0" y="1382"/>
                      <a:pt x="393" y="1787"/>
                      <a:pt x="893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9"/>
              <p:cNvSpPr/>
              <p:nvPr/>
            </p:nvSpPr>
            <p:spPr>
              <a:xfrm>
                <a:off x="4981491" y="6341502"/>
                <a:ext cx="40711" cy="32648"/>
              </a:xfrm>
              <a:custGeom>
                <a:rect b="b" l="l" r="r" t="t"/>
                <a:pathLst>
                  <a:path extrusionOk="0" h="1787" w="2228">
                    <a:moveTo>
                      <a:pt x="894" y="1"/>
                    </a:moveTo>
                    <a:cubicBezTo>
                      <a:pt x="394" y="1"/>
                      <a:pt x="1" y="394"/>
                      <a:pt x="1" y="894"/>
                    </a:cubicBezTo>
                    <a:cubicBezTo>
                      <a:pt x="1" y="1382"/>
                      <a:pt x="394" y="1787"/>
                      <a:pt x="894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9"/>
              <p:cNvSpPr/>
              <p:nvPr/>
            </p:nvSpPr>
            <p:spPr>
              <a:xfrm>
                <a:off x="4826247" y="6511632"/>
                <a:ext cx="278162" cy="90053"/>
              </a:xfrm>
              <a:custGeom>
                <a:rect b="b" l="l" r="r" t="t"/>
                <a:pathLst>
                  <a:path extrusionOk="0" h="4929" w="15223">
                    <a:moveTo>
                      <a:pt x="1292" y="0"/>
                    </a:moveTo>
                    <a:cubicBezTo>
                      <a:pt x="597" y="0"/>
                      <a:pt x="0" y="897"/>
                      <a:pt x="651" y="1547"/>
                    </a:cubicBezTo>
                    <a:lnTo>
                      <a:pt x="1567" y="2464"/>
                    </a:lnTo>
                    <a:lnTo>
                      <a:pt x="651" y="3381"/>
                    </a:lnTo>
                    <a:cubicBezTo>
                      <a:pt x="0" y="4031"/>
                      <a:pt x="597" y="4928"/>
                      <a:pt x="1292" y="4928"/>
                    </a:cubicBezTo>
                    <a:cubicBezTo>
                      <a:pt x="1500" y="4928"/>
                      <a:pt x="1718" y="4847"/>
                      <a:pt x="1913" y="4655"/>
                    </a:cubicBezTo>
                    <a:lnTo>
                      <a:pt x="3211" y="3357"/>
                    </a:lnTo>
                    <a:lnTo>
                      <a:pt x="12021" y="3357"/>
                    </a:lnTo>
                    <a:lnTo>
                      <a:pt x="13319" y="4655"/>
                    </a:lnTo>
                    <a:cubicBezTo>
                      <a:pt x="13511" y="4847"/>
                      <a:pt x="13726" y="4928"/>
                      <a:pt x="13933" y="4928"/>
                    </a:cubicBezTo>
                    <a:cubicBezTo>
                      <a:pt x="14623" y="4928"/>
                      <a:pt x="15222" y="4031"/>
                      <a:pt x="14581" y="3381"/>
                    </a:cubicBezTo>
                    <a:lnTo>
                      <a:pt x="13652" y="2464"/>
                    </a:lnTo>
                    <a:lnTo>
                      <a:pt x="14581" y="1547"/>
                    </a:lnTo>
                    <a:cubicBezTo>
                      <a:pt x="14926" y="1190"/>
                      <a:pt x="14926" y="631"/>
                      <a:pt x="14581" y="273"/>
                    </a:cubicBezTo>
                    <a:cubicBezTo>
                      <a:pt x="14402" y="101"/>
                      <a:pt x="14173" y="14"/>
                      <a:pt x="13946" y="14"/>
                    </a:cubicBezTo>
                    <a:cubicBezTo>
                      <a:pt x="13718" y="14"/>
                      <a:pt x="13492" y="101"/>
                      <a:pt x="13319" y="273"/>
                    </a:cubicBezTo>
                    <a:lnTo>
                      <a:pt x="12021" y="1571"/>
                    </a:lnTo>
                    <a:lnTo>
                      <a:pt x="3211" y="1571"/>
                    </a:lnTo>
                    <a:lnTo>
                      <a:pt x="1913" y="273"/>
                    </a:lnTo>
                    <a:cubicBezTo>
                      <a:pt x="1718" y="81"/>
                      <a:pt x="1500" y="0"/>
                      <a:pt x="1292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9"/>
              <p:cNvSpPr/>
              <p:nvPr/>
            </p:nvSpPr>
            <p:spPr>
              <a:xfrm>
                <a:off x="4453708" y="6143565"/>
                <a:ext cx="1023187" cy="622349"/>
              </a:xfrm>
              <a:custGeom>
                <a:rect b="b" l="l" r="r" t="t"/>
                <a:pathLst>
                  <a:path extrusionOk="0" h="34064" w="55996">
                    <a:moveTo>
                      <a:pt x="31552" y="1786"/>
                    </a:moveTo>
                    <a:cubicBezTo>
                      <a:pt x="34112" y="1786"/>
                      <a:pt x="36981" y="3834"/>
                      <a:pt x="37827" y="6251"/>
                    </a:cubicBezTo>
                    <a:lnTo>
                      <a:pt x="41398" y="16490"/>
                    </a:lnTo>
                    <a:cubicBezTo>
                      <a:pt x="41958" y="18086"/>
                      <a:pt x="43720" y="19336"/>
                      <a:pt x="45411" y="19336"/>
                    </a:cubicBezTo>
                    <a:lnTo>
                      <a:pt x="49661" y="19336"/>
                    </a:lnTo>
                    <a:cubicBezTo>
                      <a:pt x="50685" y="19336"/>
                      <a:pt x="51685" y="19681"/>
                      <a:pt x="52495" y="20324"/>
                    </a:cubicBezTo>
                    <a:cubicBezTo>
                      <a:pt x="50781" y="21836"/>
                      <a:pt x="48887" y="23146"/>
                      <a:pt x="46875" y="24218"/>
                    </a:cubicBezTo>
                    <a:cubicBezTo>
                      <a:pt x="43065" y="26265"/>
                      <a:pt x="36707" y="28706"/>
                      <a:pt x="28016" y="28706"/>
                    </a:cubicBezTo>
                    <a:cubicBezTo>
                      <a:pt x="22837" y="28706"/>
                      <a:pt x="17943" y="27861"/>
                      <a:pt x="13478" y="26182"/>
                    </a:cubicBezTo>
                    <a:cubicBezTo>
                      <a:pt x="13371" y="26141"/>
                      <a:pt x="13261" y="26121"/>
                      <a:pt x="13154" y="26121"/>
                    </a:cubicBezTo>
                    <a:cubicBezTo>
                      <a:pt x="12799" y="26121"/>
                      <a:pt x="12472" y="26337"/>
                      <a:pt x="12335" y="26694"/>
                    </a:cubicBezTo>
                    <a:cubicBezTo>
                      <a:pt x="12157" y="27158"/>
                      <a:pt x="12395" y="27670"/>
                      <a:pt x="12847" y="27849"/>
                    </a:cubicBezTo>
                    <a:cubicBezTo>
                      <a:pt x="17526" y="29611"/>
                      <a:pt x="22622" y="30492"/>
                      <a:pt x="28016" y="30492"/>
                    </a:cubicBezTo>
                    <a:cubicBezTo>
                      <a:pt x="37136" y="30492"/>
                      <a:pt x="43803" y="27920"/>
                      <a:pt x="47804" y="25753"/>
                    </a:cubicBezTo>
                    <a:cubicBezTo>
                      <a:pt x="49911" y="24634"/>
                      <a:pt x="51876" y="23265"/>
                      <a:pt x="53650" y="21693"/>
                    </a:cubicBezTo>
                    <a:cubicBezTo>
                      <a:pt x="53971" y="22253"/>
                      <a:pt x="54162" y="22884"/>
                      <a:pt x="54210" y="23527"/>
                    </a:cubicBezTo>
                    <a:cubicBezTo>
                      <a:pt x="53507" y="24182"/>
                      <a:pt x="51388" y="25992"/>
                      <a:pt x="47899" y="27789"/>
                    </a:cubicBezTo>
                    <a:cubicBezTo>
                      <a:pt x="43887" y="29837"/>
                      <a:pt x="37184" y="32290"/>
                      <a:pt x="28016" y="32290"/>
                    </a:cubicBezTo>
                    <a:cubicBezTo>
                      <a:pt x="18860" y="32290"/>
                      <a:pt x="12157" y="29837"/>
                      <a:pt x="8144" y="27789"/>
                    </a:cubicBezTo>
                    <a:cubicBezTo>
                      <a:pt x="4632" y="25980"/>
                      <a:pt x="2513" y="24170"/>
                      <a:pt x="1810" y="23515"/>
                    </a:cubicBezTo>
                    <a:cubicBezTo>
                      <a:pt x="1858" y="22872"/>
                      <a:pt x="2048" y="22241"/>
                      <a:pt x="2370" y="21682"/>
                    </a:cubicBezTo>
                    <a:cubicBezTo>
                      <a:pt x="3501" y="22705"/>
                      <a:pt x="5858" y="24599"/>
                      <a:pt x="9478" y="26384"/>
                    </a:cubicBezTo>
                    <a:cubicBezTo>
                      <a:pt x="9604" y="26446"/>
                      <a:pt x="9737" y="26475"/>
                      <a:pt x="9868" y="26475"/>
                    </a:cubicBezTo>
                    <a:cubicBezTo>
                      <a:pt x="10194" y="26475"/>
                      <a:pt x="10507" y="26294"/>
                      <a:pt x="10668" y="25980"/>
                    </a:cubicBezTo>
                    <a:lnTo>
                      <a:pt x="10668" y="25968"/>
                    </a:lnTo>
                    <a:cubicBezTo>
                      <a:pt x="10883" y="25527"/>
                      <a:pt x="10692" y="24991"/>
                      <a:pt x="10252" y="24777"/>
                    </a:cubicBezTo>
                    <a:cubicBezTo>
                      <a:pt x="6787" y="23063"/>
                      <a:pt x="4537" y="21229"/>
                      <a:pt x="3525" y="20312"/>
                    </a:cubicBezTo>
                    <a:cubicBezTo>
                      <a:pt x="4322" y="19669"/>
                      <a:pt x="5322" y="19324"/>
                      <a:pt x="6346" y="19324"/>
                    </a:cubicBezTo>
                    <a:lnTo>
                      <a:pt x="10621" y="19324"/>
                    </a:lnTo>
                    <a:cubicBezTo>
                      <a:pt x="12311" y="19324"/>
                      <a:pt x="14074" y="18074"/>
                      <a:pt x="14633" y="16478"/>
                    </a:cubicBezTo>
                    <a:lnTo>
                      <a:pt x="18265" y="6072"/>
                    </a:lnTo>
                    <a:cubicBezTo>
                      <a:pt x="19074" y="3751"/>
                      <a:pt x="21920" y="1786"/>
                      <a:pt x="24480" y="1786"/>
                    </a:cubicBezTo>
                    <a:close/>
                    <a:moveTo>
                      <a:pt x="24468" y="0"/>
                    </a:moveTo>
                    <a:cubicBezTo>
                      <a:pt x="21170" y="0"/>
                      <a:pt x="17622" y="2453"/>
                      <a:pt x="16574" y="5477"/>
                    </a:cubicBezTo>
                    <a:lnTo>
                      <a:pt x="12942" y="15895"/>
                    </a:lnTo>
                    <a:cubicBezTo>
                      <a:pt x="12633" y="16776"/>
                      <a:pt x="11549" y="17550"/>
                      <a:pt x="10621" y="17550"/>
                    </a:cubicBezTo>
                    <a:lnTo>
                      <a:pt x="6358" y="17550"/>
                    </a:lnTo>
                    <a:cubicBezTo>
                      <a:pt x="6345" y="17550"/>
                      <a:pt x="6331" y="17550"/>
                      <a:pt x="6317" y="17550"/>
                    </a:cubicBezTo>
                    <a:cubicBezTo>
                      <a:pt x="4499" y="17550"/>
                      <a:pt x="2789" y="18334"/>
                      <a:pt x="1596" y="19705"/>
                    </a:cubicBezTo>
                    <a:cubicBezTo>
                      <a:pt x="1572" y="19717"/>
                      <a:pt x="1560" y="19741"/>
                      <a:pt x="1548" y="19753"/>
                    </a:cubicBezTo>
                    <a:cubicBezTo>
                      <a:pt x="548" y="20908"/>
                      <a:pt x="0" y="22372"/>
                      <a:pt x="12" y="23884"/>
                    </a:cubicBezTo>
                    <a:cubicBezTo>
                      <a:pt x="0" y="24122"/>
                      <a:pt x="96" y="24337"/>
                      <a:pt x="250" y="24503"/>
                    </a:cubicBezTo>
                    <a:cubicBezTo>
                      <a:pt x="346" y="24610"/>
                      <a:pt x="2632" y="26956"/>
                      <a:pt x="7227" y="29325"/>
                    </a:cubicBezTo>
                    <a:cubicBezTo>
                      <a:pt x="11418" y="31480"/>
                      <a:pt x="18431" y="34064"/>
                      <a:pt x="28004" y="34064"/>
                    </a:cubicBezTo>
                    <a:cubicBezTo>
                      <a:pt x="37565" y="34064"/>
                      <a:pt x="44577" y="31480"/>
                      <a:pt x="48768" y="29325"/>
                    </a:cubicBezTo>
                    <a:cubicBezTo>
                      <a:pt x="53352" y="26956"/>
                      <a:pt x="55650" y="24610"/>
                      <a:pt x="55745" y="24503"/>
                    </a:cubicBezTo>
                    <a:cubicBezTo>
                      <a:pt x="55900" y="24337"/>
                      <a:pt x="55995" y="24122"/>
                      <a:pt x="55995" y="23884"/>
                    </a:cubicBezTo>
                    <a:cubicBezTo>
                      <a:pt x="55995" y="22360"/>
                      <a:pt x="55448" y="20884"/>
                      <a:pt x="54448" y="19741"/>
                    </a:cubicBezTo>
                    <a:cubicBezTo>
                      <a:pt x="54436" y="19729"/>
                      <a:pt x="54424" y="19717"/>
                      <a:pt x="54424" y="19705"/>
                    </a:cubicBezTo>
                    <a:cubicBezTo>
                      <a:pt x="53221" y="18336"/>
                      <a:pt x="51483" y="17538"/>
                      <a:pt x="49661" y="17538"/>
                    </a:cubicBezTo>
                    <a:lnTo>
                      <a:pt x="45411" y="17538"/>
                    </a:lnTo>
                    <a:cubicBezTo>
                      <a:pt x="44470" y="17538"/>
                      <a:pt x="43387" y="16776"/>
                      <a:pt x="43077" y="15895"/>
                    </a:cubicBezTo>
                    <a:lnTo>
                      <a:pt x="39505" y="5656"/>
                    </a:lnTo>
                    <a:cubicBezTo>
                      <a:pt x="38422" y="2524"/>
                      <a:pt x="34850" y="0"/>
                      <a:pt x="31540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0"/>
          <p:cNvSpPr txBox="1"/>
          <p:nvPr>
            <p:ph type="title"/>
          </p:nvPr>
        </p:nvSpPr>
        <p:spPr>
          <a:xfrm>
            <a:off x="7565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placa base actuales</a:t>
            </a:r>
            <a:endParaRPr/>
          </a:p>
        </p:txBody>
      </p:sp>
      <p:sp>
        <p:nvSpPr>
          <p:cNvPr id="623" name="Google Shape;623;p40"/>
          <p:cNvSpPr txBox="1"/>
          <p:nvPr>
            <p:ph idx="1" type="subTitle"/>
          </p:nvPr>
        </p:nvSpPr>
        <p:spPr>
          <a:xfrm>
            <a:off x="68675" y="1894975"/>
            <a:ext cx="2682600" cy="5727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MSI X470 GAMING PLUS MAX</a:t>
            </a:r>
            <a:endParaRPr/>
          </a:p>
        </p:txBody>
      </p:sp>
      <p:sp>
        <p:nvSpPr>
          <p:cNvPr id="624" name="Google Shape;624;p40"/>
          <p:cNvSpPr txBox="1"/>
          <p:nvPr>
            <p:ph idx="2" type="subTitle"/>
          </p:nvPr>
        </p:nvSpPr>
        <p:spPr>
          <a:xfrm>
            <a:off x="239400" y="3865825"/>
            <a:ext cx="2238300" cy="471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GIGABYTE X570 AORUS MASTER</a:t>
            </a:r>
            <a:endParaRPr/>
          </a:p>
        </p:txBody>
      </p:sp>
      <p:sp>
        <p:nvSpPr>
          <p:cNvPr id="625" name="Google Shape;625;p40"/>
          <p:cNvSpPr txBox="1"/>
          <p:nvPr/>
        </p:nvSpPr>
        <p:spPr>
          <a:xfrm>
            <a:off x="7018526" y="1978142"/>
            <a:ext cx="572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81D32"/>
                </a:solidFill>
                <a:latin typeface="Roboto Mono"/>
                <a:ea typeface="Roboto Mono"/>
                <a:cs typeface="Roboto Mono"/>
                <a:sym typeface="Roboto Mono"/>
              </a:rPr>
              <a:t>03</a:t>
            </a:r>
            <a:endParaRPr b="1" sz="2000">
              <a:solidFill>
                <a:srgbClr val="081D3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6" name="Google Shape;626;p40"/>
          <p:cNvSpPr txBox="1"/>
          <p:nvPr>
            <p:ph idx="1" type="subTitle"/>
          </p:nvPr>
        </p:nvSpPr>
        <p:spPr>
          <a:xfrm>
            <a:off x="6865350" y="1947875"/>
            <a:ext cx="2238300" cy="471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GIGABYTE B365M-DS3H</a:t>
            </a:r>
            <a:endParaRPr/>
          </a:p>
        </p:txBody>
      </p:sp>
      <p:sp>
        <p:nvSpPr>
          <p:cNvPr id="627" name="Google Shape;627;p40"/>
          <p:cNvSpPr txBox="1"/>
          <p:nvPr>
            <p:ph idx="2" type="subTitle"/>
          </p:nvPr>
        </p:nvSpPr>
        <p:spPr>
          <a:xfrm>
            <a:off x="6727850" y="3874903"/>
            <a:ext cx="2238300" cy="471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GIGABYTE Z490 AORUS MASTER</a:t>
            </a:r>
            <a:endParaRPr/>
          </a:p>
        </p:txBody>
      </p:sp>
      <p:cxnSp>
        <p:nvCxnSpPr>
          <p:cNvPr id="628" name="Google Shape;628;p40"/>
          <p:cNvCxnSpPr/>
          <p:nvPr/>
        </p:nvCxnSpPr>
        <p:spPr>
          <a:xfrm flipH="1">
            <a:off x="4516625" y="3570125"/>
            <a:ext cx="6000" cy="1406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40"/>
          <p:cNvCxnSpPr/>
          <p:nvPr/>
        </p:nvCxnSpPr>
        <p:spPr>
          <a:xfrm>
            <a:off x="188700" y="3003600"/>
            <a:ext cx="3195600" cy="3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0"/>
          <p:cNvSpPr txBox="1"/>
          <p:nvPr>
            <p:ph type="title"/>
          </p:nvPr>
        </p:nvSpPr>
        <p:spPr>
          <a:xfrm>
            <a:off x="535650" y="561200"/>
            <a:ext cx="104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</a:t>
            </a:r>
            <a:endParaRPr/>
          </a:p>
        </p:txBody>
      </p:sp>
      <p:sp>
        <p:nvSpPr>
          <p:cNvPr id="631" name="Google Shape;631;p40"/>
          <p:cNvSpPr txBox="1"/>
          <p:nvPr>
            <p:ph type="title"/>
          </p:nvPr>
        </p:nvSpPr>
        <p:spPr>
          <a:xfrm>
            <a:off x="7669825" y="424125"/>
            <a:ext cx="104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</a:t>
            </a:r>
            <a:endParaRPr/>
          </a:p>
        </p:txBody>
      </p:sp>
      <p:sp>
        <p:nvSpPr>
          <p:cNvPr id="632" name="Google Shape;632;p40"/>
          <p:cNvSpPr txBox="1"/>
          <p:nvPr>
            <p:ph idx="1" type="subTitle"/>
          </p:nvPr>
        </p:nvSpPr>
        <p:spPr>
          <a:xfrm>
            <a:off x="3458250" y="1225425"/>
            <a:ext cx="2238300" cy="390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ECONÓMICOS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33" name="Google Shape;633;p40"/>
          <p:cNvSpPr txBox="1"/>
          <p:nvPr>
            <p:ph idx="1" type="subTitle"/>
          </p:nvPr>
        </p:nvSpPr>
        <p:spPr>
          <a:xfrm>
            <a:off x="3376650" y="2991300"/>
            <a:ext cx="2238300" cy="390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CARÍSIMOS DE LA MUERTE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634" name="Google Shape;634;p40"/>
          <p:cNvCxnSpPr/>
          <p:nvPr/>
        </p:nvCxnSpPr>
        <p:spPr>
          <a:xfrm flipH="1" rot="10800000">
            <a:off x="5915650" y="2958075"/>
            <a:ext cx="3023700" cy="9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40"/>
          <p:cNvCxnSpPr/>
          <p:nvPr/>
        </p:nvCxnSpPr>
        <p:spPr>
          <a:xfrm flipH="1">
            <a:off x="4516625" y="1588925"/>
            <a:ext cx="6000" cy="1406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Gigabyte X570 Aorus Master AM4 - Comprar placa base" id="636" name="Google Shape;6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00" y="3357250"/>
            <a:ext cx="1548872" cy="165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gabyte B365M DS3H (rev. 1.0) - Placa base a buen precio" id="637" name="Google Shape;6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550" y="1441163"/>
            <a:ext cx="1370375" cy="1463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490 AORUS MASTER (rev. 1.x) Galería de Imágenes | Tarjetas Madre - GIGABYTE  Ecuador" id="638" name="Google Shape;6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725" y="3357251"/>
            <a:ext cx="1653950" cy="165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470 GAMING PLUS MAX | Motherboard | MSI Global" id="639" name="Google Shape;63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2770" y="1527228"/>
            <a:ext cx="1705025" cy="1366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0"/>
          <p:cNvGrpSpPr/>
          <p:nvPr/>
        </p:nvGrpSpPr>
        <p:grpSpPr>
          <a:xfrm flipH="1" rot="-921199">
            <a:off x="-60493" y="51723"/>
            <a:ext cx="964216" cy="971871"/>
            <a:chOff x="6339175" y="1952242"/>
            <a:chExt cx="1416737" cy="1239003"/>
          </a:xfrm>
        </p:grpSpPr>
        <p:grpSp>
          <p:nvGrpSpPr>
            <p:cNvPr id="641" name="Google Shape;641;p40"/>
            <p:cNvGrpSpPr/>
            <p:nvPr/>
          </p:nvGrpSpPr>
          <p:grpSpPr>
            <a:xfrm rot="-1519111">
              <a:off x="6717228" y="2093730"/>
              <a:ext cx="876348" cy="956045"/>
              <a:chOff x="5316699" y="4268950"/>
              <a:chExt cx="926731" cy="1011249"/>
            </a:xfrm>
          </p:grpSpPr>
          <p:sp>
            <p:nvSpPr>
              <p:cNvPr id="642" name="Google Shape;642;p40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0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0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0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0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0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" name="Google Shape;648;p40"/>
            <p:cNvGrpSpPr/>
            <p:nvPr/>
          </p:nvGrpSpPr>
          <p:grpSpPr>
            <a:xfrm rot="-4338165">
              <a:off x="6311221" y="2122270"/>
              <a:ext cx="673514" cy="433398"/>
              <a:chOff x="4453708" y="6143565"/>
              <a:chExt cx="1023187" cy="622349"/>
            </a:xfrm>
          </p:grpSpPr>
          <p:sp>
            <p:nvSpPr>
              <p:cNvPr id="649" name="Google Shape;649;p40"/>
              <p:cNvSpPr/>
              <p:nvPr/>
            </p:nvSpPr>
            <p:spPr>
              <a:xfrm>
                <a:off x="4487000" y="6539457"/>
                <a:ext cx="956821" cy="193625"/>
              </a:xfrm>
              <a:custGeom>
                <a:rect b="b" l="l" r="r" t="t"/>
                <a:pathLst>
                  <a:path extrusionOk="0" h="10598" w="52364">
                    <a:moveTo>
                      <a:pt x="560" y="1"/>
                    </a:moveTo>
                    <a:cubicBezTo>
                      <a:pt x="238" y="572"/>
                      <a:pt x="48" y="1203"/>
                      <a:pt x="0" y="1846"/>
                    </a:cubicBezTo>
                    <a:cubicBezTo>
                      <a:pt x="702" y="2501"/>
                      <a:pt x="2810" y="4311"/>
                      <a:pt x="6310" y="6097"/>
                    </a:cubicBezTo>
                    <a:cubicBezTo>
                      <a:pt x="10323" y="8156"/>
                      <a:pt x="17026" y="10597"/>
                      <a:pt x="26194" y="10597"/>
                    </a:cubicBezTo>
                    <a:cubicBezTo>
                      <a:pt x="35350" y="10597"/>
                      <a:pt x="42053" y="8156"/>
                      <a:pt x="46053" y="6097"/>
                    </a:cubicBezTo>
                    <a:cubicBezTo>
                      <a:pt x="49554" y="4311"/>
                      <a:pt x="51661" y="2501"/>
                      <a:pt x="52364" y="1846"/>
                    </a:cubicBezTo>
                    <a:cubicBezTo>
                      <a:pt x="52316" y="1203"/>
                      <a:pt x="52126" y="572"/>
                      <a:pt x="51816" y="13"/>
                    </a:cubicBezTo>
                    <a:cubicBezTo>
                      <a:pt x="50030" y="1584"/>
                      <a:pt x="48066" y="2953"/>
                      <a:pt x="45958" y="4061"/>
                    </a:cubicBezTo>
                    <a:cubicBezTo>
                      <a:pt x="41970" y="6228"/>
                      <a:pt x="35290" y="8811"/>
                      <a:pt x="26182" y="8811"/>
                    </a:cubicBezTo>
                    <a:cubicBezTo>
                      <a:pt x="20776" y="8811"/>
                      <a:pt x="15681" y="7918"/>
                      <a:pt x="11013" y="6168"/>
                    </a:cubicBezTo>
                    <a:cubicBezTo>
                      <a:pt x="10549" y="5989"/>
                      <a:pt x="10311" y="5477"/>
                      <a:pt x="10489" y="5013"/>
                    </a:cubicBezTo>
                    <a:lnTo>
                      <a:pt x="10489" y="5001"/>
                    </a:lnTo>
                    <a:cubicBezTo>
                      <a:pt x="9918" y="4775"/>
                      <a:pt x="9370" y="4537"/>
                      <a:pt x="8846" y="4299"/>
                    </a:cubicBezTo>
                    <a:cubicBezTo>
                      <a:pt x="8846" y="4299"/>
                      <a:pt x="8846" y="4299"/>
                      <a:pt x="8846" y="4311"/>
                    </a:cubicBezTo>
                    <a:cubicBezTo>
                      <a:pt x="8693" y="4625"/>
                      <a:pt x="8377" y="4806"/>
                      <a:pt x="8048" y="4806"/>
                    </a:cubicBezTo>
                    <a:cubicBezTo>
                      <a:pt x="7916" y="4806"/>
                      <a:pt x="7782" y="4777"/>
                      <a:pt x="7656" y="4715"/>
                    </a:cubicBezTo>
                    <a:cubicBezTo>
                      <a:pt x="4036" y="2930"/>
                      <a:pt x="1691" y="1036"/>
                      <a:pt x="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0"/>
              <p:cNvSpPr/>
              <p:nvPr/>
            </p:nvSpPr>
            <p:spPr>
              <a:xfrm>
                <a:off x="4518100" y="6175756"/>
                <a:ext cx="894402" cy="492066"/>
              </a:xfrm>
              <a:custGeom>
                <a:rect b="b" l="l" r="r" t="t"/>
                <a:pathLst>
                  <a:path extrusionOk="0" h="26933" w="48948">
                    <a:moveTo>
                      <a:pt x="24480" y="3358"/>
                    </a:moveTo>
                    <a:cubicBezTo>
                      <a:pt x="26825" y="3358"/>
                      <a:pt x="28814" y="4191"/>
                      <a:pt x="30231" y="5799"/>
                    </a:cubicBezTo>
                    <a:cubicBezTo>
                      <a:pt x="31909" y="7692"/>
                      <a:pt x="32671" y="10525"/>
                      <a:pt x="32314" y="13585"/>
                    </a:cubicBezTo>
                    <a:cubicBezTo>
                      <a:pt x="32255" y="14038"/>
                      <a:pt x="31874" y="14371"/>
                      <a:pt x="31421" y="14371"/>
                    </a:cubicBezTo>
                    <a:lnTo>
                      <a:pt x="28826" y="14371"/>
                    </a:lnTo>
                    <a:lnTo>
                      <a:pt x="28290" y="16919"/>
                    </a:lnTo>
                    <a:cubicBezTo>
                      <a:pt x="28195" y="17336"/>
                      <a:pt x="27837" y="17622"/>
                      <a:pt x="27409" y="17622"/>
                    </a:cubicBezTo>
                    <a:lnTo>
                      <a:pt x="21527" y="17622"/>
                    </a:lnTo>
                    <a:cubicBezTo>
                      <a:pt x="21098" y="17622"/>
                      <a:pt x="20729" y="17336"/>
                      <a:pt x="20646" y="16919"/>
                    </a:cubicBezTo>
                    <a:lnTo>
                      <a:pt x="20110" y="14371"/>
                    </a:lnTo>
                    <a:lnTo>
                      <a:pt x="17515" y="14371"/>
                    </a:lnTo>
                    <a:cubicBezTo>
                      <a:pt x="17062" y="14371"/>
                      <a:pt x="16669" y="14038"/>
                      <a:pt x="16622" y="13585"/>
                    </a:cubicBezTo>
                    <a:cubicBezTo>
                      <a:pt x="16276" y="10525"/>
                      <a:pt x="17038" y="7680"/>
                      <a:pt x="18729" y="5799"/>
                    </a:cubicBezTo>
                    <a:cubicBezTo>
                      <a:pt x="20146" y="4191"/>
                      <a:pt x="22134" y="3358"/>
                      <a:pt x="24480" y="3358"/>
                    </a:cubicBezTo>
                    <a:close/>
                    <a:moveTo>
                      <a:pt x="30804" y="18378"/>
                    </a:moveTo>
                    <a:cubicBezTo>
                      <a:pt x="31491" y="18378"/>
                      <a:pt x="32084" y="19271"/>
                      <a:pt x="31445" y="19920"/>
                    </a:cubicBezTo>
                    <a:lnTo>
                      <a:pt x="30516" y="20848"/>
                    </a:lnTo>
                    <a:lnTo>
                      <a:pt x="31445" y="21765"/>
                    </a:lnTo>
                    <a:cubicBezTo>
                      <a:pt x="32084" y="22413"/>
                      <a:pt x="31491" y="23307"/>
                      <a:pt x="30804" y="23307"/>
                    </a:cubicBezTo>
                    <a:cubicBezTo>
                      <a:pt x="30595" y="23307"/>
                      <a:pt x="30377" y="23224"/>
                      <a:pt x="30183" y="23027"/>
                    </a:cubicBezTo>
                    <a:lnTo>
                      <a:pt x="28885" y="21741"/>
                    </a:lnTo>
                    <a:lnTo>
                      <a:pt x="20075" y="21741"/>
                    </a:lnTo>
                    <a:lnTo>
                      <a:pt x="18777" y="23027"/>
                    </a:lnTo>
                    <a:cubicBezTo>
                      <a:pt x="18580" y="23224"/>
                      <a:pt x="18360" y="23307"/>
                      <a:pt x="18150" y="23307"/>
                    </a:cubicBezTo>
                    <a:cubicBezTo>
                      <a:pt x="17458" y="23307"/>
                      <a:pt x="16866" y="22413"/>
                      <a:pt x="17515" y="21765"/>
                    </a:cubicBezTo>
                    <a:lnTo>
                      <a:pt x="18431" y="20848"/>
                    </a:lnTo>
                    <a:lnTo>
                      <a:pt x="17515" y="19920"/>
                    </a:lnTo>
                    <a:cubicBezTo>
                      <a:pt x="16866" y="19271"/>
                      <a:pt x="17458" y="18378"/>
                      <a:pt x="18150" y="18378"/>
                    </a:cubicBezTo>
                    <a:cubicBezTo>
                      <a:pt x="18360" y="18378"/>
                      <a:pt x="18580" y="18460"/>
                      <a:pt x="18777" y="18657"/>
                    </a:cubicBezTo>
                    <a:lnTo>
                      <a:pt x="20075" y="19955"/>
                    </a:lnTo>
                    <a:lnTo>
                      <a:pt x="28885" y="19955"/>
                    </a:lnTo>
                    <a:lnTo>
                      <a:pt x="30183" y="18657"/>
                    </a:lnTo>
                    <a:cubicBezTo>
                      <a:pt x="30377" y="18460"/>
                      <a:pt x="30595" y="18378"/>
                      <a:pt x="30804" y="18378"/>
                    </a:cubicBezTo>
                    <a:close/>
                    <a:moveTo>
                      <a:pt x="20944" y="0"/>
                    </a:moveTo>
                    <a:cubicBezTo>
                      <a:pt x="18384" y="0"/>
                      <a:pt x="15526" y="1965"/>
                      <a:pt x="14729" y="4287"/>
                    </a:cubicBezTo>
                    <a:lnTo>
                      <a:pt x="11097" y="14705"/>
                    </a:lnTo>
                    <a:cubicBezTo>
                      <a:pt x="10538" y="16300"/>
                      <a:pt x="8776" y="17550"/>
                      <a:pt x="7085" y="17550"/>
                    </a:cubicBezTo>
                    <a:lnTo>
                      <a:pt x="2834" y="17550"/>
                    </a:lnTo>
                    <a:cubicBezTo>
                      <a:pt x="1798" y="17550"/>
                      <a:pt x="810" y="17895"/>
                      <a:pt x="1" y="18538"/>
                    </a:cubicBezTo>
                    <a:cubicBezTo>
                      <a:pt x="1013" y="19455"/>
                      <a:pt x="3275" y="21301"/>
                      <a:pt x="6740" y="23003"/>
                    </a:cubicBezTo>
                    <a:cubicBezTo>
                      <a:pt x="7180" y="23218"/>
                      <a:pt x="7359" y="23741"/>
                      <a:pt x="7144" y="24194"/>
                    </a:cubicBezTo>
                    <a:cubicBezTo>
                      <a:pt x="7668" y="24432"/>
                      <a:pt x="8216" y="24670"/>
                      <a:pt x="8787" y="24896"/>
                    </a:cubicBezTo>
                    <a:cubicBezTo>
                      <a:pt x="8924" y="24549"/>
                      <a:pt x="9258" y="24335"/>
                      <a:pt x="9615" y="24335"/>
                    </a:cubicBezTo>
                    <a:cubicBezTo>
                      <a:pt x="9724" y="24335"/>
                      <a:pt x="9834" y="24355"/>
                      <a:pt x="9942" y="24396"/>
                    </a:cubicBezTo>
                    <a:cubicBezTo>
                      <a:pt x="14407" y="26075"/>
                      <a:pt x="19301" y="26932"/>
                      <a:pt x="24480" y="26932"/>
                    </a:cubicBezTo>
                    <a:cubicBezTo>
                      <a:pt x="33171" y="26932"/>
                      <a:pt x="39529" y="24480"/>
                      <a:pt x="43339" y="22432"/>
                    </a:cubicBezTo>
                    <a:cubicBezTo>
                      <a:pt x="45352" y="21360"/>
                      <a:pt x="47245" y="20062"/>
                      <a:pt x="48947" y="18538"/>
                    </a:cubicBezTo>
                    <a:cubicBezTo>
                      <a:pt x="48162" y="17918"/>
                      <a:pt x="47182" y="17562"/>
                      <a:pt x="46175" y="17562"/>
                    </a:cubicBezTo>
                    <a:cubicBezTo>
                      <a:pt x="46159" y="17562"/>
                      <a:pt x="46142" y="17562"/>
                      <a:pt x="46125" y="17562"/>
                    </a:cubicBezTo>
                    <a:lnTo>
                      <a:pt x="41887" y="17562"/>
                    </a:lnTo>
                    <a:cubicBezTo>
                      <a:pt x="40184" y="17562"/>
                      <a:pt x="38422" y="16300"/>
                      <a:pt x="37862" y="14705"/>
                    </a:cubicBezTo>
                    <a:lnTo>
                      <a:pt x="34291" y="4465"/>
                    </a:lnTo>
                    <a:cubicBezTo>
                      <a:pt x="33445" y="2048"/>
                      <a:pt x="30576" y="0"/>
                      <a:pt x="28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0"/>
              <p:cNvSpPr/>
              <p:nvPr/>
            </p:nvSpPr>
            <p:spPr>
              <a:xfrm>
                <a:off x="4851610" y="6269719"/>
                <a:ext cx="227584" cy="195361"/>
              </a:xfrm>
              <a:custGeom>
                <a:rect b="b" l="l" r="r" t="t"/>
                <a:pathLst>
                  <a:path extrusionOk="0" h="10693" w="12455">
                    <a:moveTo>
                      <a:pt x="4454" y="3930"/>
                    </a:moveTo>
                    <a:cubicBezTo>
                      <a:pt x="4954" y="3930"/>
                      <a:pt x="5347" y="4323"/>
                      <a:pt x="5347" y="4823"/>
                    </a:cubicBezTo>
                    <a:cubicBezTo>
                      <a:pt x="5347" y="5311"/>
                      <a:pt x="4954" y="5716"/>
                      <a:pt x="4454" y="5716"/>
                    </a:cubicBezTo>
                    <a:lnTo>
                      <a:pt x="4013" y="5716"/>
                    </a:lnTo>
                    <a:cubicBezTo>
                      <a:pt x="3513" y="5716"/>
                      <a:pt x="3120" y="5311"/>
                      <a:pt x="3120" y="4823"/>
                    </a:cubicBezTo>
                    <a:cubicBezTo>
                      <a:pt x="3120" y="4323"/>
                      <a:pt x="3513" y="3930"/>
                      <a:pt x="4013" y="3930"/>
                    </a:cubicBezTo>
                    <a:close/>
                    <a:moveTo>
                      <a:pt x="8442" y="3930"/>
                    </a:moveTo>
                    <a:cubicBezTo>
                      <a:pt x="8942" y="3930"/>
                      <a:pt x="9335" y="4323"/>
                      <a:pt x="9335" y="4823"/>
                    </a:cubicBezTo>
                    <a:cubicBezTo>
                      <a:pt x="9335" y="5311"/>
                      <a:pt x="8942" y="5716"/>
                      <a:pt x="8442" y="5716"/>
                    </a:cubicBezTo>
                    <a:lnTo>
                      <a:pt x="8002" y="5716"/>
                    </a:lnTo>
                    <a:cubicBezTo>
                      <a:pt x="7502" y="5716"/>
                      <a:pt x="7109" y="5311"/>
                      <a:pt x="7109" y="4823"/>
                    </a:cubicBezTo>
                    <a:cubicBezTo>
                      <a:pt x="7109" y="4323"/>
                      <a:pt x="7502" y="3930"/>
                      <a:pt x="8002" y="3930"/>
                    </a:cubicBezTo>
                    <a:close/>
                    <a:moveTo>
                      <a:pt x="6228" y="1"/>
                    </a:moveTo>
                    <a:cubicBezTo>
                      <a:pt x="4382" y="1"/>
                      <a:pt x="2894" y="620"/>
                      <a:pt x="1811" y="1834"/>
                    </a:cubicBezTo>
                    <a:cubicBezTo>
                      <a:pt x="608" y="3192"/>
                      <a:pt x="1" y="5204"/>
                      <a:pt x="96" y="7442"/>
                    </a:cubicBezTo>
                    <a:lnTo>
                      <a:pt x="2596" y="7442"/>
                    </a:lnTo>
                    <a:cubicBezTo>
                      <a:pt x="3013" y="7442"/>
                      <a:pt x="3382" y="7740"/>
                      <a:pt x="3466" y="8145"/>
                    </a:cubicBezTo>
                    <a:lnTo>
                      <a:pt x="4001" y="10693"/>
                    </a:lnTo>
                    <a:lnTo>
                      <a:pt x="8442" y="10693"/>
                    </a:lnTo>
                    <a:lnTo>
                      <a:pt x="8978" y="8145"/>
                    </a:lnTo>
                    <a:cubicBezTo>
                      <a:pt x="9073" y="7740"/>
                      <a:pt x="9431" y="7442"/>
                      <a:pt x="9859" y="7442"/>
                    </a:cubicBezTo>
                    <a:lnTo>
                      <a:pt x="12360" y="7442"/>
                    </a:lnTo>
                    <a:cubicBezTo>
                      <a:pt x="12455" y="5204"/>
                      <a:pt x="11848" y="3192"/>
                      <a:pt x="10645" y="1834"/>
                    </a:cubicBezTo>
                    <a:cubicBezTo>
                      <a:pt x="9550" y="620"/>
                      <a:pt x="8073" y="1"/>
                      <a:pt x="6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0"/>
              <p:cNvSpPr/>
              <p:nvPr/>
            </p:nvSpPr>
            <p:spPr>
              <a:xfrm>
                <a:off x="4815723" y="6236888"/>
                <a:ext cx="299596" cy="260823"/>
              </a:xfrm>
              <a:custGeom>
                <a:rect b="b" l="l" r="r" t="t"/>
                <a:pathLst>
                  <a:path extrusionOk="0" h="14276" w="16396">
                    <a:moveTo>
                      <a:pt x="8192" y="1798"/>
                    </a:moveTo>
                    <a:cubicBezTo>
                      <a:pt x="10037" y="1798"/>
                      <a:pt x="11514" y="2417"/>
                      <a:pt x="12609" y="3643"/>
                    </a:cubicBezTo>
                    <a:cubicBezTo>
                      <a:pt x="13812" y="4989"/>
                      <a:pt x="14419" y="7001"/>
                      <a:pt x="14324" y="9239"/>
                    </a:cubicBezTo>
                    <a:lnTo>
                      <a:pt x="11823" y="9239"/>
                    </a:lnTo>
                    <a:cubicBezTo>
                      <a:pt x="11395" y="9239"/>
                      <a:pt x="11037" y="9537"/>
                      <a:pt x="10942" y="9954"/>
                    </a:cubicBezTo>
                    <a:lnTo>
                      <a:pt x="10406" y="12502"/>
                    </a:lnTo>
                    <a:lnTo>
                      <a:pt x="5965" y="12502"/>
                    </a:lnTo>
                    <a:lnTo>
                      <a:pt x="5430" y="9954"/>
                    </a:lnTo>
                    <a:cubicBezTo>
                      <a:pt x="5346" y="9537"/>
                      <a:pt x="4977" y="9239"/>
                      <a:pt x="4560" y="9239"/>
                    </a:cubicBezTo>
                    <a:lnTo>
                      <a:pt x="2060" y="9239"/>
                    </a:lnTo>
                    <a:cubicBezTo>
                      <a:pt x="1965" y="7013"/>
                      <a:pt x="2572" y="4989"/>
                      <a:pt x="3775" y="3643"/>
                    </a:cubicBezTo>
                    <a:cubicBezTo>
                      <a:pt x="4858" y="2417"/>
                      <a:pt x="6346" y="1798"/>
                      <a:pt x="8192" y="1798"/>
                    </a:cubicBezTo>
                    <a:close/>
                    <a:moveTo>
                      <a:pt x="8204" y="0"/>
                    </a:moveTo>
                    <a:cubicBezTo>
                      <a:pt x="5858" y="0"/>
                      <a:pt x="3870" y="845"/>
                      <a:pt x="2453" y="2441"/>
                    </a:cubicBezTo>
                    <a:cubicBezTo>
                      <a:pt x="762" y="4334"/>
                      <a:pt x="0" y="7179"/>
                      <a:pt x="369" y="10239"/>
                    </a:cubicBezTo>
                    <a:cubicBezTo>
                      <a:pt x="417" y="10680"/>
                      <a:pt x="786" y="11013"/>
                      <a:pt x="1239" y="11025"/>
                    </a:cubicBezTo>
                    <a:lnTo>
                      <a:pt x="3834" y="11025"/>
                    </a:lnTo>
                    <a:lnTo>
                      <a:pt x="4370" y="13573"/>
                    </a:lnTo>
                    <a:cubicBezTo>
                      <a:pt x="4453" y="13978"/>
                      <a:pt x="4822" y="14276"/>
                      <a:pt x="5251" y="14276"/>
                    </a:cubicBezTo>
                    <a:lnTo>
                      <a:pt x="11133" y="14276"/>
                    </a:lnTo>
                    <a:cubicBezTo>
                      <a:pt x="11561" y="14276"/>
                      <a:pt x="11919" y="13978"/>
                      <a:pt x="12014" y="13573"/>
                    </a:cubicBezTo>
                    <a:lnTo>
                      <a:pt x="12550" y="11025"/>
                    </a:lnTo>
                    <a:lnTo>
                      <a:pt x="15145" y="11025"/>
                    </a:lnTo>
                    <a:cubicBezTo>
                      <a:pt x="15598" y="11025"/>
                      <a:pt x="15979" y="10692"/>
                      <a:pt x="16038" y="10239"/>
                    </a:cubicBezTo>
                    <a:cubicBezTo>
                      <a:pt x="16395" y="7179"/>
                      <a:pt x="15633" y="4334"/>
                      <a:pt x="13954" y="2441"/>
                    </a:cubicBezTo>
                    <a:cubicBezTo>
                      <a:pt x="12526" y="845"/>
                      <a:pt x="10537" y="0"/>
                      <a:pt x="8204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4908620" y="6341502"/>
                <a:ext cx="40693" cy="32648"/>
              </a:xfrm>
              <a:custGeom>
                <a:rect b="b" l="l" r="r" t="t"/>
                <a:pathLst>
                  <a:path extrusionOk="0" h="1787" w="2227">
                    <a:moveTo>
                      <a:pt x="893" y="1"/>
                    </a:moveTo>
                    <a:cubicBezTo>
                      <a:pt x="393" y="1"/>
                      <a:pt x="0" y="394"/>
                      <a:pt x="0" y="894"/>
                    </a:cubicBezTo>
                    <a:cubicBezTo>
                      <a:pt x="0" y="1382"/>
                      <a:pt x="393" y="1787"/>
                      <a:pt x="893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0"/>
              <p:cNvSpPr/>
              <p:nvPr/>
            </p:nvSpPr>
            <p:spPr>
              <a:xfrm>
                <a:off x="4981491" y="6341502"/>
                <a:ext cx="40711" cy="32648"/>
              </a:xfrm>
              <a:custGeom>
                <a:rect b="b" l="l" r="r" t="t"/>
                <a:pathLst>
                  <a:path extrusionOk="0" h="1787" w="2228">
                    <a:moveTo>
                      <a:pt x="894" y="1"/>
                    </a:moveTo>
                    <a:cubicBezTo>
                      <a:pt x="394" y="1"/>
                      <a:pt x="1" y="394"/>
                      <a:pt x="1" y="894"/>
                    </a:cubicBezTo>
                    <a:cubicBezTo>
                      <a:pt x="1" y="1382"/>
                      <a:pt x="394" y="1787"/>
                      <a:pt x="894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0"/>
              <p:cNvSpPr/>
              <p:nvPr/>
            </p:nvSpPr>
            <p:spPr>
              <a:xfrm>
                <a:off x="4826247" y="6511632"/>
                <a:ext cx="278162" cy="90053"/>
              </a:xfrm>
              <a:custGeom>
                <a:rect b="b" l="l" r="r" t="t"/>
                <a:pathLst>
                  <a:path extrusionOk="0" h="4929" w="15223">
                    <a:moveTo>
                      <a:pt x="1292" y="0"/>
                    </a:moveTo>
                    <a:cubicBezTo>
                      <a:pt x="597" y="0"/>
                      <a:pt x="0" y="897"/>
                      <a:pt x="651" y="1547"/>
                    </a:cubicBezTo>
                    <a:lnTo>
                      <a:pt x="1567" y="2464"/>
                    </a:lnTo>
                    <a:lnTo>
                      <a:pt x="651" y="3381"/>
                    </a:lnTo>
                    <a:cubicBezTo>
                      <a:pt x="0" y="4031"/>
                      <a:pt x="597" y="4928"/>
                      <a:pt x="1292" y="4928"/>
                    </a:cubicBezTo>
                    <a:cubicBezTo>
                      <a:pt x="1500" y="4928"/>
                      <a:pt x="1718" y="4847"/>
                      <a:pt x="1913" y="4655"/>
                    </a:cubicBezTo>
                    <a:lnTo>
                      <a:pt x="3211" y="3357"/>
                    </a:lnTo>
                    <a:lnTo>
                      <a:pt x="12021" y="3357"/>
                    </a:lnTo>
                    <a:lnTo>
                      <a:pt x="13319" y="4655"/>
                    </a:lnTo>
                    <a:cubicBezTo>
                      <a:pt x="13511" y="4847"/>
                      <a:pt x="13726" y="4928"/>
                      <a:pt x="13933" y="4928"/>
                    </a:cubicBezTo>
                    <a:cubicBezTo>
                      <a:pt x="14623" y="4928"/>
                      <a:pt x="15222" y="4031"/>
                      <a:pt x="14581" y="3381"/>
                    </a:cubicBezTo>
                    <a:lnTo>
                      <a:pt x="13652" y="2464"/>
                    </a:lnTo>
                    <a:lnTo>
                      <a:pt x="14581" y="1547"/>
                    </a:lnTo>
                    <a:cubicBezTo>
                      <a:pt x="14926" y="1190"/>
                      <a:pt x="14926" y="631"/>
                      <a:pt x="14581" y="273"/>
                    </a:cubicBezTo>
                    <a:cubicBezTo>
                      <a:pt x="14402" y="101"/>
                      <a:pt x="14173" y="14"/>
                      <a:pt x="13946" y="14"/>
                    </a:cubicBezTo>
                    <a:cubicBezTo>
                      <a:pt x="13718" y="14"/>
                      <a:pt x="13492" y="101"/>
                      <a:pt x="13319" y="273"/>
                    </a:cubicBezTo>
                    <a:lnTo>
                      <a:pt x="12021" y="1571"/>
                    </a:lnTo>
                    <a:lnTo>
                      <a:pt x="3211" y="1571"/>
                    </a:lnTo>
                    <a:lnTo>
                      <a:pt x="1913" y="273"/>
                    </a:lnTo>
                    <a:cubicBezTo>
                      <a:pt x="1718" y="81"/>
                      <a:pt x="1500" y="0"/>
                      <a:pt x="1292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4453708" y="6143565"/>
                <a:ext cx="1023187" cy="622349"/>
              </a:xfrm>
              <a:custGeom>
                <a:rect b="b" l="l" r="r" t="t"/>
                <a:pathLst>
                  <a:path extrusionOk="0" h="34064" w="55996">
                    <a:moveTo>
                      <a:pt x="31552" y="1786"/>
                    </a:moveTo>
                    <a:cubicBezTo>
                      <a:pt x="34112" y="1786"/>
                      <a:pt x="36981" y="3834"/>
                      <a:pt x="37827" y="6251"/>
                    </a:cubicBezTo>
                    <a:lnTo>
                      <a:pt x="41398" y="16490"/>
                    </a:lnTo>
                    <a:cubicBezTo>
                      <a:pt x="41958" y="18086"/>
                      <a:pt x="43720" y="19336"/>
                      <a:pt x="45411" y="19336"/>
                    </a:cubicBezTo>
                    <a:lnTo>
                      <a:pt x="49661" y="19336"/>
                    </a:lnTo>
                    <a:cubicBezTo>
                      <a:pt x="50685" y="19336"/>
                      <a:pt x="51685" y="19681"/>
                      <a:pt x="52495" y="20324"/>
                    </a:cubicBezTo>
                    <a:cubicBezTo>
                      <a:pt x="50781" y="21836"/>
                      <a:pt x="48887" y="23146"/>
                      <a:pt x="46875" y="24218"/>
                    </a:cubicBezTo>
                    <a:cubicBezTo>
                      <a:pt x="43065" y="26265"/>
                      <a:pt x="36707" y="28706"/>
                      <a:pt x="28016" y="28706"/>
                    </a:cubicBezTo>
                    <a:cubicBezTo>
                      <a:pt x="22837" y="28706"/>
                      <a:pt x="17943" y="27861"/>
                      <a:pt x="13478" y="26182"/>
                    </a:cubicBezTo>
                    <a:cubicBezTo>
                      <a:pt x="13371" y="26141"/>
                      <a:pt x="13261" y="26121"/>
                      <a:pt x="13154" y="26121"/>
                    </a:cubicBezTo>
                    <a:cubicBezTo>
                      <a:pt x="12799" y="26121"/>
                      <a:pt x="12472" y="26337"/>
                      <a:pt x="12335" y="26694"/>
                    </a:cubicBezTo>
                    <a:cubicBezTo>
                      <a:pt x="12157" y="27158"/>
                      <a:pt x="12395" y="27670"/>
                      <a:pt x="12847" y="27849"/>
                    </a:cubicBezTo>
                    <a:cubicBezTo>
                      <a:pt x="17526" y="29611"/>
                      <a:pt x="22622" y="30492"/>
                      <a:pt x="28016" y="30492"/>
                    </a:cubicBezTo>
                    <a:cubicBezTo>
                      <a:pt x="37136" y="30492"/>
                      <a:pt x="43803" y="27920"/>
                      <a:pt x="47804" y="25753"/>
                    </a:cubicBezTo>
                    <a:cubicBezTo>
                      <a:pt x="49911" y="24634"/>
                      <a:pt x="51876" y="23265"/>
                      <a:pt x="53650" y="21693"/>
                    </a:cubicBezTo>
                    <a:cubicBezTo>
                      <a:pt x="53971" y="22253"/>
                      <a:pt x="54162" y="22884"/>
                      <a:pt x="54210" y="23527"/>
                    </a:cubicBezTo>
                    <a:cubicBezTo>
                      <a:pt x="53507" y="24182"/>
                      <a:pt x="51388" y="25992"/>
                      <a:pt x="47899" y="27789"/>
                    </a:cubicBezTo>
                    <a:cubicBezTo>
                      <a:pt x="43887" y="29837"/>
                      <a:pt x="37184" y="32290"/>
                      <a:pt x="28016" y="32290"/>
                    </a:cubicBezTo>
                    <a:cubicBezTo>
                      <a:pt x="18860" y="32290"/>
                      <a:pt x="12157" y="29837"/>
                      <a:pt x="8144" y="27789"/>
                    </a:cubicBezTo>
                    <a:cubicBezTo>
                      <a:pt x="4632" y="25980"/>
                      <a:pt x="2513" y="24170"/>
                      <a:pt x="1810" y="23515"/>
                    </a:cubicBezTo>
                    <a:cubicBezTo>
                      <a:pt x="1858" y="22872"/>
                      <a:pt x="2048" y="22241"/>
                      <a:pt x="2370" y="21682"/>
                    </a:cubicBezTo>
                    <a:cubicBezTo>
                      <a:pt x="3501" y="22705"/>
                      <a:pt x="5858" y="24599"/>
                      <a:pt x="9478" y="26384"/>
                    </a:cubicBezTo>
                    <a:cubicBezTo>
                      <a:pt x="9604" y="26446"/>
                      <a:pt x="9737" y="26475"/>
                      <a:pt x="9868" y="26475"/>
                    </a:cubicBezTo>
                    <a:cubicBezTo>
                      <a:pt x="10194" y="26475"/>
                      <a:pt x="10507" y="26294"/>
                      <a:pt x="10668" y="25980"/>
                    </a:cubicBezTo>
                    <a:lnTo>
                      <a:pt x="10668" y="25968"/>
                    </a:lnTo>
                    <a:cubicBezTo>
                      <a:pt x="10883" y="25527"/>
                      <a:pt x="10692" y="24991"/>
                      <a:pt x="10252" y="24777"/>
                    </a:cubicBezTo>
                    <a:cubicBezTo>
                      <a:pt x="6787" y="23063"/>
                      <a:pt x="4537" y="21229"/>
                      <a:pt x="3525" y="20312"/>
                    </a:cubicBezTo>
                    <a:cubicBezTo>
                      <a:pt x="4322" y="19669"/>
                      <a:pt x="5322" y="19324"/>
                      <a:pt x="6346" y="19324"/>
                    </a:cubicBezTo>
                    <a:lnTo>
                      <a:pt x="10621" y="19324"/>
                    </a:lnTo>
                    <a:cubicBezTo>
                      <a:pt x="12311" y="19324"/>
                      <a:pt x="14074" y="18074"/>
                      <a:pt x="14633" y="16478"/>
                    </a:cubicBezTo>
                    <a:lnTo>
                      <a:pt x="18265" y="6072"/>
                    </a:lnTo>
                    <a:cubicBezTo>
                      <a:pt x="19074" y="3751"/>
                      <a:pt x="21920" y="1786"/>
                      <a:pt x="24480" y="1786"/>
                    </a:cubicBezTo>
                    <a:close/>
                    <a:moveTo>
                      <a:pt x="24468" y="0"/>
                    </a:moveTo>
                    <a:cubicBezTo>
                      <a:pt x="21170" y="0"/>
                      <a:pt x="17622" y="2453"/>
                      <a:pt x="16574" y="5477"/>
                    </a:cubicBezTo>
                    <a:lnTo>
                      <a:pt x="12942" y="15895"/>
                    </a:lnTo>
                    <a:cubicBezTo>
                      <a:pt x="12633" y="16776"/>
                      <a:pt x="11549" y="17550"/>
                      <a:pt x="10621" y="17550"/>
                    </a:cubicBezTo>
                    <a:lnTo>
                      <a:pt x="6358" y="17550"/>
                    </a:lnTo>
                    <a:cubicBezTo>
                      <a:pt x="6345" y="17550"/>
                      <a:pt x="6331" y="17550"/>
                      <a:pt x="6317" y="17550"/>
                    </a:cubicBezTo>
                    <a:cubicBezTo>
                      <a:pt x="4499" y="17550"/>
                      <a:pt x="2789" y="18334"/>
                      <a:pt x="1596" y="19705"/>
                    </a:cubicBezTo>
                    <a:cubicBezTo>
                      <a:pt x="1572" y="19717"/>
                      <a:pt x="1560" y="19741"/>
                      <a:pt x="1548" y="19753"/>
                    </a:cubicBezTo>
                    <a:cubicBezTo>
                      <a:pt x="548" y="20908"/>
                      <a:pt x="0" y="22372"/>
                      <a:pt x="12" y="23884"/>
                    </a:cubicBezTo>
                    <a:cubicBezTo>
                      <a:pt x="0" y="24122"/>
                      <a:pt x="96" y="24337"/>
                      <a:pt x="250" y="24503"/>
                    </a:cubicBezTo>
                    <a:cubicBezTo>
                      <a:pt x="346" y="24610"/>
                      <a:pt x="2632" y="26956"/>
                      <a:pt x="7227" y="29325"/>
                    </a:cubicBezTo>
                    <a:cubicBezTo>
                      <a:pt x="11418" y="31480"/>
                      <a:pt x="18431" y="34064"/>
                      <a:pt x="28004" y="34064"/>
                    </a:cubicBezTo>
                    <a:cubicBezTo>
                      <a:pt x="37565" y="34064"/>
                      <a:pt x="44577" y="31480"/>
                      <a:pt x="48768" y="29325"/>
                    </a:cubicBezTo>
                    <a:cubicBezTo>
                      <a:pt x="53352" y="26956"/>
                      <a:pt x="55650" y="24610"/>
                      <a:pt x="55745" y="24503"/>
                    </a:cubicBezTo>
                    <a:cubicBezTo>
                      <a:pt x="55900" y="24337"/>
                      <a:pt x="55995" y="24122"/>
                      <a:pt x="55995" y="23884"/>
                    </a:cubicBezTo>
                    <a:cubicBezTo>
                      <a:pt x="55995" y="22360"/>
                      <a:pt x="55448" y="20884"/>
                      <a:pt x="54448" y="19741"/>
                    </a:cubicBezTo>
                    <a:cubicBezTo>
                      <a:pt x="54436" y="19729"/>
                      <a:pt x="54424" y="19717"/>
                      <a:pt x="54424" y="19705"/>
                    </a:cubicBezTo>
                    <a:cubicBezTo>
                      <a:pt x="53221" y="18336"/>
                      <a:pt x="51483" y="17538"/>
                      <a:pt x="49661" y="17538"/>
                    </a:cubicBezTo>
                    <a:lnTo>
                      <a:pt x="45411" y="17538"/>
                    </a:lnTo>
                    <a:cubicBezTo>
                      <a:pt x="44470" y="17538"/>
                      <a:pt x="43387" y="16776"/>
                      <a:pt x="43077" y="15895"/>
                    </a:cubicBezTo>
                    <a:lnTo>
                      <a:pt x="39505" y="5656"/>
                    </a:lnTo>
                    <a:cubicBezTo>
                      <a:pt x="38422" y="2524"/>
                      <a:pt x="34850" y="0"/>
                      <a:pt x="31540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1"/>
          <p:cNvSpPr/>
          <p:nvPr/>
        </p:nvSpPr>
        <p:spPr>
          <a:xfrm>
            <a:off x="4148225" y="1505850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1"/>
          <p:cNvSpPr txBox="1"/>
          <p:nvPr>
            <p:ph type="title"/>
          </p:nvPr>
        </p:nvSpPr>
        <p:spPr>
          <a:xfrm>
            <a:off x="2940088" y="2553073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memoria</a:t>
            </a:r>
            <a:endParaRPr/>
          </a:p>
        </p:txBody>
      </p:sp>
      <p:sp>
        <p:nvSpPr>
          <p:cNvPr id="663" name="Google Shape;663;p41"/>
          <p:cNvSpPr txBox="1"/>
          <p:nvPr>
            <p:ph idx="2" type="title"/>
          </p:nvPr>
        </p:nvSpPr>
        <p:spPr>
          <a:xfrm>
            <a:off x="4173500" y="1652175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664" name="Google Shape;664;p41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665" name="Google Shape;665;p41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41"/>
          <p:cNvGrpSpPr/>
          <p:nvPr/>
        </p:nvGrpSpPr>
        <p:grpSpPr>
          <a:xfrm>
            <a:off x="4108634" y="4192750"/>
            <a:ext cx="926731" cy="1011249"/>
            <a:chOff x="5316699" y="4268950"/>
            <a:chExt cx="926731" cy="1011249"/>
          </a:xfrm>
        </p:grpSpPr>
        <p:sp>
          <p:nvSpPr>
            <p:cNvPr id="672" name="Google Shape;672;p41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41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679" name="Google Shape;679;p41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41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686" name="Google Shape;686;p41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41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693" name="Google Shape;693;p41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1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700" name="Google Shape;700;p41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41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707" name="Google Shape;707;p41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4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9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2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2"/>
          <p:cNvSpPr txBox="1"/>
          <p:nvPr>
            <p:ph idx="4" type="subTitle"/>
          </p:nvPr>
        </p:nvSpPr>
        <p:spPr>
          <a:xfrm>
            <a:off x="1114450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memoria ROM se llama así por las siglas Read Only Memory. Super chill, no soy volátil.</a:t>
            </a:r>
            <a:endParaRPr/>
          </a:p>
        </p:txBody>
      </p:sp>
      <p:sp>
        <p:nvSpPr>
          <p:cNvPr id="718" name="Google Shape;718;p42"/>
          <p:cNvSpPr txBox="1"/>
          <p:nvPr>
            <p:ph type="title"/>
          </p:nvPr>
        </p:nvSpPr>
        <p:spPr>
          <a:xfrm>
            <a:off x="720000" y="1855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</p:txBody>
      </p:sp>
      <p:sp>
        <p:nvSpPr>
          <p:cNvPr id="719" name="Google Shape;719;p42"/>
          <p:cNvSpPr txBox="1"/>
          <p:nvPr>
            <p:ph idx="1" type="subTitle"/>
          </p:nvPr>
        </p:nvSpPr>
        <p:spPr>
          <a:xfrm>
            <a:off x="1114425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Memoria ROM</a:t>
            </a:r>
            <a:endParaRPr/>
          </a:p>
        </p:txBody>
      </p:sp>
      <p:sp>
        <p:nvSpPr>
          <p:cNvPr id="720" name="Google Shape;720;p42"/>
          <p:cNvSpPr txBox="1"/>
          <p:nvPr>
            <p:ph idx="2" type="subTitle"/>
          </p:nvPr>
        </p:nvSpPr>
        <p:spPr>
          <a:xfrm>
            <a:off x="5021652" y="2762250"/>
            <a:ext cx="3007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Memoria RAM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 txBox="1"/>
          <p:nvPr>
            <p:ph idx="3" type="subTitle"/>
          </p:nvPr>
        </p:nvSpPr>
        <p:spPr>
          <a:xfrm>
            <a:off x="5021676" y="3036500"/>
            <a:ext cx="30078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memoria RAM se llama así por las siglas Random Access Memory. ¡Yo soy una memoria volátil!</a:t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2035227" y="1558357"/>
            <a:ext cx="1166473" cy="1166453"/>
          </a:xfrm>
          <a:custGeom>
            <a:rect b="b" l="l" r="r" t="t"/>
            <a:pathLst>
              <a:path extrusionOk="0" h="59627" w="59628">
                <a:moveTo>
                  <a:pt x="29814" y="0"/>
                </a:moveTo>
                <a:cubicBezTo>
                  <a:pt x="13348" y="0"/>
                  <a:pt x="1" y="13347"/>
                  <a:pt x="1" y="29813"/>
                </a:cubicBezTo>
                <a:cubicBezTo>
                  <a:pt x="1" y="46280"/>
                  <a:pt x="13348" y="59627"/>
                  <a:pt x="29814" y="59627"/>
                </a:cubicBezTo>
                <a:cubicBezTo>
                  <a:pt x="46268" y="59627"/>
                  <a:pt x="59627" y="46280"/>
                  <a:pt x="59627" y="29813"/>
                </a:cubicBezTo>
                <a:cubicBezTo>
                  <a:pt x="59627" y="13347"/>
                  <a:pt x="46268" y="0"/>
                  <a:pt x="29814" y="0"/>
                </a:cubicBezTo>
                <a:close/>
              </a:path>
            </a:pathLst>
          </a:custGeom>
          <a:solidFill>
            <a:srgbClr val="F7F1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2026384" y="1549730"/>
            <a:ext cx="1183922" cy="1183942"/>
          </a:xfrm>
          <a:custGeom>
            <a:rect b="b" l="l" r="r" t="t"/>
            <a:pathLst>
              <a:path extrusionOk="0" h="60521" w="60520">
                <a:moveTo>
                  <a:pt x="30254" y="894"/>
                </a:moveTo>
                <a:cubicBezTo>
                  <a:pt x="46458" y="894"/>
                  <a:pt x="59627" y="14062"/>
                  <a:pt x="59627" y="30254"/>
                </a:cubicBezTo>
                <a:cubicBezTo>
                  <a:pt x="59627" y="46459"/>
                  <a:pt x="46447" y="59627"/>
                  <a:pt x="30254" y="59627"/>
                </a:cubicBezTo>
                <a:cubicBezTo>
                  <a:pt x="14073" y="59627"/>
                  <a:pt x="893" y="46447"/>
                  <a:pt x="893" y="30254"/>
                </a:cubicBezTo>
                <a:cubicBezTo>
                  <a:pt x="893" y="14062"/>
                  <a:pt x="14062" y="894"/>
                  <a:pt x="30254" y="894"/>
                </a:cubicBezTo>
                <a:close/>
                <a:moveTo>
                  <a:pt x="30254" y="1"/>
                </a:moveTo>
                <a:cubicBezTo>
                  <a:pt x="13573" y="1"/>
                  <a:pt x="0" y="13574"/>
                  <a:pt x="0" y="30254"/>
                </a:cubicBezTo>
                <a:cubicBezTo>
                  <a:pt x="0" y="46947"/>
                  <a:pt x="13573" y="60520"/>
                  <a:pt x="30254" y="60520"/>
                </a:cubicBezTo>
                <a:cubicBezTo>
                  <a:pt x="46947" y="60520"/>
                  <a:pt x="60520" y="46947"/>
                  <a:pt x="60520" y="30254"/>
                </a:cubicBezTo>
                <a:cubicBezTo>
                  <a:pt x="60520" y="13574"/>
                  <a:pt x="46935" y="1"/>
                  <a:pt x="30254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" name="Google Shape;724;p42"/>
          <p:cNvGrpSpPr/>
          <p:nvPr/>
        </p:nvGrpSpPr>
        <p:grpSpPr>
          <a:xfrm>
            <a:off x="2121980" y="1659782"/>
            <a:ext cx="992740" cy="963358"/>
            <a:chOff x="2446425" y="1033300"/>
            <a:chExt cx="1176650" cy="1141825"/>
          </a:xfrm>
        </p:grpSpPr>
        <p:sp>
          <p:nvSpPr>
            <p:cNvPr id="725" name="Google Shape;725;p42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rgbClr val="B4D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42"/>
          <p:cNvGrpSpPr/>
          <p:nvPr/>
        </p:nvGrpSpPr>
        <p:grpSpPr>
          <a:xfrm>
            <a:off x="5933584" y="1549730"/>
            <a:ext cx="1183922" cy="1183942"/>
            <a:chOff x="5933622" y="1549730"/>
            <a:chExt cx="1183922" cy="1183942"/>
          </a:xfrm>
        </p:grpSpPr>
        <p:sp>
          <p:nvSpPr>
            <p:cNvPr id="730" name="Google Shape;730;p42"/>
            <p:cNvSpPr/>
            <p:nvPr/>
          </p:nvSpPr>
          <p:spPr>
            <a:xfrm flipH="1">
              <a:off x="5942229" y="1558357"/>
              <a:ext cx="1166473" cy="1166453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2"/>
            <p:cNvSpPr/>
            <p:nvPr/>
          </p:nvSpPr>
          <p:spPr>
            <a:xfrm flipH="1">
              <a:off x="5933622" y="1549730"/>
              <a:ext cx="1183922" cy="1183942"/>
            </a:xfrm>
            <a:custGeom>
              <a:rect b="b" l="l" r="r" t="t"/>
              <a:pathLst>
                <a:path extrusionOk="0" h="60521" w="6052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2" name="Google Shape;732;p42"/>
            <p:cNvGrpSpPr/>
            <p:nvPr/>
          </p:nvGrpSpPr>
          <p:grpSpPr>
            <a:xfrm flipH="1">
              <a:off x="6029209" y="1659782"/>
              <a:ext cx="992740" cy="963358"/>
              <a:chOff x="2446425" y="1033300"/>
              <a:chExt cx="1176650" cy="1141825"/>
            </a:xfrm>
          </p:grpSpPr>
          <p:sp>
            <p:nvSpPr>
              <p:cNvPr id="733" name="Google Shape;733;p42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2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2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2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7" name="Google Shape;737;p42"/>
          <p:cNvGrpSpPr/>
          <p:nvPr/>
        </p:nvGrpSpPr>
        <p:grpSpPr>
          <a:xfrm rot="1107996">
            <a:off x="-200015" y="4280871"/>
            <a:ext cx="741091" cy="1077231"/>
            <a:chOff x="2446425" y="1033300"/>
            <a:chExt cx="1176650" cy="1710350"/>
          </a:xfrm>
        </p:grpSpPr>
        <p:sp>
          <p:nvSpPr>
            <p:cNvPr id="738" name="Google Shape;738;p42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2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42"/>
          <p:cNvGrpSpPr/>
          <p:nvPr/>
        </p:nvGrpSpPr>
        <p:grpSpPr>
          <a:xfrm rot="1108162">
            <a:off x="59465" y="3904348"/>
            <a:ext cx="654040" cy="536266"/>
            <a:chOff x="6410444" y="2820532"/>
            <a:chExt cx="654036" cy="536262"/>
          </a:xfrm>
        </p:grpSpPr>
        <p:sp>
          <p:nvSpPr>
            <p:cNvPr id="745" name="Google Shape;745;p42"/>
            <p:cNvSpPr/>
            <p:nvPr/>
          </p:nvSpPr>
          <p:spPr>
            <a:xfrm>
              <a:off x="6785944" y="2833387"/>
              <a:ext cx="230206" cy="230170"/>
            </a:xfrm>
            <a:custGeom>
              <a:rect b="b" l="l" r="r" t="t"/>
              <a:pathLst>
                <a:path extrusionOk="0" h="14467" w="14467">
                  <a:moveTo>
                    <a:pt x="7239" y="1"/>
                  </a:moveTo>
                  <a:cubicBezTo>
                    <a:pt x="3239" y="1"/>
                    <a:pt x="0" y="3239"/>
                    <a:pt x="0" y="7228"/>
                  </a:cubicBezTo>
                  <a:cubicBezTo>
                    <a:pt x="0" y="11228"/>
                    <a:pt x="3239" y="14467"/>
                    <a:pt x="7239" y="14467"/>
                  </a:cubicBezTo>
                  <a:cubicBezTo>
                    <a:pt x="11228" y="14467"/>
                    <a:pt x="14466" y="11228"/>
                    <a:pt x="14466" y="7228"/>
                  </a:cubicBezTo>
                  <a:cubicBezTo>
                    <a:pt x="14466" y="3239"/>
                    <a:pt x="11228" y="1"/>
                    <a:pt x="7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6844101" y="2886238"/>
              <a:ext cx="124308" cy="124273"/>
            </a:xfrm>
            <a:custGeom>
              <a:rect b="b" l="l" r="r" t="t"/>
              <a:pathLst>
                <a:path extrusionOk="0" h="7811" w="7812">
                  <a:moveTo>
                    <a:pt x="3906" y="0"/>
                  </a:moveTo>
                  <a:cubicBezTo>
                    <a:pt x="1751" y="0"/>
                    <a:pt x="1" y="1751"/>
                    <a:pt x="1" y="3906"/>
                  </a:cubicBezTo>
                  <a:cubicBezTo>
                    <a:pt x="1" y="6073"/>
                    <a:pt x="1751" y="7811"/>
                    <a:pt x="3906" y="7811"/>
                  </a:cubicBezTo>
                  <a:cubicBezTo>
                    <a:pt x="6073" y="7811"/>
                    <a:pt x="7811" y="6073"/>
                    <a:pt x="7811" y="3906"/>
                  </a:cubicBezTo>
                  <a:cubicBezTo>
                    <a:pt x="7811" y="1751"/>
                    <a:pt x="6073" y="0"/>
                    <a:pt x="3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2"/>
            <p:cNvSpPr/>
            <p:nvPr/>
          </p:nvSpPr>
          <p:spPr>
            <a:xfrm>
              <a:off x="6456684" y="2833387"/>
              <a:ext cx="230206" cy="230170"/>
            </a:xfrm>
            <a:custGeom>
              <a:rect b="b" l="l" r="r" t="t"/>
              <a:pathLst>
                <a:path extrusionOk="0" h="14467" w="14467">
                  <a:moveTo>
                    <a:pt x="7227" y="1"/>
                  </a:moveTo>
                  <a:cubicBezTo>
                    <a:pt x="3239" y="1"/>
                    <a:pt x="0" y="3239"/>
                    <a:pt x="0" y="7228"/>
                  </a:cubicBezTo>
                  <a:cubicBezTo>
                    <a:pt x="0" y="11228"/>
                    <a:pt x="3239" y="14467"/>
                    <a:pt x="7227" y="14467"/>
                  </a:cubicBezTo>
                  <a:cubicBezTo>
                    <a:pt x="11228" y="14467"/>
                    <a:pt x="14466" y="11228"/>
                    <a:pt x="14466" y="7228"/>
                  </a:cubicBezTo>
                  <a:cubicBezTo>
                    <a:pt x="14466" y="3239"/>
                    <a:pt x="11228" y="1"/>
                    <a:pt x="7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2"/>
            <p:cNvSpPr/>
            <p:nvPr/>
          </p:nvSpPr>
          <p:spPr>
            <a:xfrm>
              <a:off x="6509526" y="2886238"/>
              <a:ext cx="124308" cy="124273"/>
            </a:xfrm>
            <a:custGeom>
              <a:rect b="b" l="l" r="r" t="t"/>
              <a:pathLst>
                <a:path extrusionOk="0" h="7811" w="7812">
                  <a:moveTo>
                    <a:pt x="3906" y="0"/>
                  </a:moveTo>
                  <a:cubicBezTo>
                    <a:pt x="1751" y="0"/>
                    <a:pt x="1" y="1751"/>
                    <a:pt x="1" y="3906"/>
                  </a:cubicBezTo>
                  <a:cubicBezTo>
                    <a:pt x="1" y="6073"/>
                    <a:pt x="1751" y="7811"/>
                    <a:pt x="3906" y="7811"/>
                  </a:cubicBezTo>
                  <a:cubicBezTo>
                    <a:pt x="6073" y="7811"/>
                    <a:pt x="7811" y="6073"/>
                    <a:pt x="7811" y="3906"/>
                  </a:cubicBezTo>
                  <a:cubicBezTo>
                    <a:pt x="7811" y="1751"/>
                    <a:pt x="6073" y="0"/>
                    <a:pt x="3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>
              <a:off x="6463079" y="2919203"/>
              <a:ext cx="537699" cy="306888"/>
            </a:xfrm>
            <a:custGeom>
              <a:rect b="b" l="l" r="r" t="t"/>
              <a:pathLst>
                <a:path extrusionOk="0" h="19289" w="33791">
                  <a:moveTo>
                    <a:pt x="16896" y="0"/>
                  </a:moveTo>
                  <a:cubicBezTo>
                    <a:pt x="7549" y="0"/>
                    <a:pt x="1" y="7620"/>
                    <a:pt x="84" y="16966"/>
                  </a:cubicBezTo>
                  <a:lnTo>
                    <a:pt x="16634" y="19288"/>
                  </a:lnTo>
                  <a:lnTo>
                    <a:pt x="33707" y="16966"/>
                  </a:lnTo>
                  <a:cubicBezTo>
                    <a:pt x="33791" y="7620"/>
                    <a:pt x="26242" y="0"/>
                    <a:pt x="16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>
              <a:off x="6423142" y="3188932"/>
              <a:ext cx="628639" cy="154963"/>
            </a:xfrm>
            <a:custGeom>
              <a:rect b="b" l="l" r="r" t="t"/>
              <a:pathLst>
                <a:path extrusionOk="0" h="9740" w="39506">
                  <a:moveTo>
                    <a:pt x="2965" y="1"/>
                  </a:moveTo>
                  <a:cubicBezTo>
                    <a:pt x="1334" y="1"/>
                    <a:pt x="13" y="1334"/>
                    <a:pt x="1" y="2965"/>
                  </a:cubicBezTo>
                  <a:lnTo>
                    <a:pt x="1" y="6775"/>
                  </a:lnTo>
                  <a:cubicBezTo>
                    <a:pt x="13" y="8406"/>
                    <a:pt x="1334" y="9740"/>
                    <a:pt x="2977" y="9740"/>
                  </a:cubicBezTo>
                  <a:lnTo>
                    <a:pt x="5501" y="9740"/>
                  </a:lnTo>
                  <a:lnTo>
                    <a:pt x="6585" y="9073"/>
                  </a:lnTo>
                  <a:lnTo>
                    <a:pt x="7109" y="9740"/>
                  </a:lnTo>
                  <a:lnTo>
                    <a:pt x="12169" y="9740"/>
                  </a:lnTo>
                  <a:lnTo>
                    <a:pt x="13133" y="9073"/>
                  </a:lnTo>
                  <a:lnTo>
                    <a:pt x="13788" y="9740"/>
                  </a:lnTo>
                  <a:lnTo>
                    <a:pt x="18955" y="9740"/>
                  </a:lnTo>
                  <a:lnTo>
                    <a:pt x="20075" y="9073"/>
                  </a:lnTo>
                  <a:lnTo>
                    <a:pt x="20563" y="9740"/>
                  </a:lnTo>
                  <a:lnTo>
                    <a:pt x="25956" y="9740"/>
                  </a:lnTo>
                  <a:lnTo>
                    <a:pt x="26921" y="9073"/>
                  </a:lnTo>
                  <a:lnTo>
                    <a:pt x="27576" y="9740"/>
                  </a:lnTo>
                  <a:lnTo>
                    <a:pt x="32636" y="9740"/>
                  </a:lnTo>
                  <a:lnTo>
                    <a:pt x="33433" y="9073"/>
                  </a:lnTo>
                  <a:lnTo>
                    <a:pt x="34243" y="9740"/>
                  </a:lnTo>
                  <a:lnTo>
                    <a:pt x="36541" y="9740"/>
                  </a:lnTo>
                  <a:cubicBezTo>
                    <a:pt x="38172" y="9740"/>
                    <a:pt x="39506" y="8406"/>
                    <a:pt x="39506" y="6775"/>
                  </a:cubicBezTo>
                  <a:lnTo>
                    <a:pt x="39506" y="2965"/>
                  </a:lnTo>
                  <a:cubicBezTo>
                    <a:pt x="39506" y="1322"/>
                    <a:pt x="38172" y="1"/>
                    <a:pt x="36541" y="1"/>
                  </a:cubicBezTo>
                  <a:lnTo>
                    <a:pt x="34255" y="1"/>
                  </a:lnTo>
                  <a:lnTo>
                    <a:pt x="33445" y="608"/>
                  </a:lnTo>
                  <a:lnTo>
                    <a:pt x="32636" y="1"/>
                  </a:lnTo>
                  <a:lnTo>
                    <a:pt x="27576" y="1"/>
                  </a:lnTo>
                  <a:lnTo>
                    <a:pt x="26730" y="524"/>
                  </a:lnTo>
                  <a:lnTo>
                    <a:pt x="25968" y="1"/>
                  </a:lnTo>
                  <a:lnTo>
                    <a:pt x="20563" y="1"/>
                  </a:lnTo>
                  <a:lnTo>
                    <a:pt x="19682" y="524"/>
                  </a:lnTo>
                  <a:lnTo>
                    <a:pt x="18944" y="1"/>
                  </a:lnTo>
                  <a:lnTo>
                    <a:pt x="13776" y="1"/>
                  </a:lnTo>
                  <a:lnTo>
                    <a:pt x="13074" y="524"/>
                  </a:lnTo>
                  <a:lnTo>
                    <a:pt x="12169" y="1"/>
                  </a:lnTo>
                  <a:lnTo>
                    <a:pt x="7109" y="1"/>
                  </a:lnTo>
                  <a:lnTo>
                    <a:pt x="6406" y="524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>
              <a:off x="6616755" y="3188932"/>
              <a:ext cx="25794" cy="154963"/>
            </a:xfrm>
            <a:custGeom>
              <a:rect b="b" l="l" r="r" t="t"/>
              <a:pathLst>
                <a:path extrusionOk="0" h="9740" w="1621">
                  <a:moveTo>
                    <a:pt x="1" y="1"/>
                  </a:moveTo>
                  <a:lnTo>
                    <a:pt x="1" y="9740"/>
                  </a:lnTo>
                  <a:lnTo>
                    <a:pt x="1620" y="9740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FCB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>
              <a:off x="6724557" y="3188932"/>
              <a:ext cx="25778" cy="154963"/>
            </a:xfrm>
            <a:custGeom>
              <a:rect b="b" l="l" r="r" t="t"/>
              <a:pathLst>
                <a:path extrusionOk="0" h="9740" w="1620">
                  <a:moveTo>
                    <a:pt x="1" y="1"/>
                  </a:moveTo>
                  <a:lnTo>
                    <a:pt x="1" y="9740"/>
                  </a:lnTo>
                  <a:lnTo>
                    <a:pt x="1620" y="9740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FCB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>
              <a:off x="6836337" y="3188932"/>
              <a:ext cx="25587" cy="154963"/>
            </a:xfrm>
            <a:custGeom>
              <a:rect b="b" l="l" r="r" t="t"/>
              <a:pathLst>
                <a:path extrusionOk="0" h="9740" w="1608">
                  <a:moveTo>
                    <a:pt x="0" y="1"/>
                  </a:moveTo>
                  <a:lnTo>
                    <a:pt x="0" y="9740"/>
                  </a:lnTo>
                  <a:lnTo>
                    <a:pt x="1608" y="974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CB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>
              <a:off x="6942420" y="3188932"/>
              <a:ext cx="25603" cy="154963"/>
            </a:xfrm>
            <a:custGeom>
              <a:rect b="b" l="l" r="r" t="t"/>
              <a:pathLst>
                <a:path extrusionOk="0" h="9740" w="1609">
                  <a:moveTo>
                    <a:pt x="1" y="1"/>
                  </a:moveTo>
                  <a:lnTo>
                    <a:pt x="1" y="9740"/>
                  </a:lnTo>
                  <a:lnTo>
                    <a:pt x="1608" y="974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CB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2"/>
            <p:cNvSpPr/>
            <p:nvPr/>
          </p:nvSpPr>
          <p:spPr>
            <a:xfrm>
              <a:off x="6410444" y="2820532"/>
              <a:ext cx="654036" cy="536262"/>
            </a:xfrm>
            <a:custGeom>
              <a:rect b="b" l="l" r="r" t="t"/>
              <a:pathLst>
                <a:path extrusionOk="0" h="33706" w="41102">
                  <a:moveTo>
                    <a:pt x="30838" y="1618"/>
                  </a:moveTo>
                  <a:cubicBezTo>
                    <a:pt x="33553" y="1618"/>
                    <a:pt x="35982" y="3321"/>
                    <a:pt x="36887" y="5893"/>
                  </a:cubicBezTo>
                  <a:cubicBezTo>
                    <a:pt x="37803" y="8452"/>
                    <a:pt x="36994" y="11310"/>
                    <a:pt x="34886" y="13024"/>
                  </a:cubicBezTo>
                  <a:cubicBezTo>
                    <a:pt x="34565" y="12560"/>
                    <a:pt x="34208" y="12108"/>
                    <a:pt x="33839" y="11679"/>
                  </a:cubicBezTo>
                  <a:cubicBezTo>
                    <a:pt x="35303" y="10465"/>
                    <a:pt x="35898" y="8488"/>
                    <a:pt x="35351" y="6678"/>
                  </a:cubicBezTo>
                  <a:cubicBezTo>
                    <a:pt x="35252" y="6315"/>
                    <a:pt x="34927" y="6073"/>
                    <a:pt x="34569" y="6073"/>
                  </a:cubicBezTo>
                  <a:cubicBezTo>
                    <a:pt x="34493" y="6073"/>
                    <a:pt x="34416" y="6084"/>
                    <a:pt x="34339" y="6107"/>
                  </a:cubicBezTo>
                  <a:cubicBezTo>
                    <a:pt x="33898" y="6238"/>
                    <a:pt x="33660" y="6714"/>
                    <a:pt x="33815" y="7143"/>
                  </a:cubicBezTo>
                  <a:cubicBezTo>
                    <a:pt x="34184" y="8381"/>
                    <a:pt x="33755" y="9714"/>
                    <a:pt x="32731" y="10500"/>
                  </a:cubicBezTo>
                  <a:cubicBezTo>
                    <a:pt x="31303" y="9119"/>
                    <a:pt x="29659" y="8000"/>
                    <a:pt x="27862" y="7167"/>
                  </a:cubicBezTo>
                  <a:cubicBezTo>
                    <a:pt x="28267" y="5796"/>
                    <a:pt x="29520" y="4938"/>
                    <a:pt x="30848" y="4938"/>
                  </a:cubicBezTo>
                  <a:cubicBezTo>
                    <a:pt x="31274" y="4938"/>
                    <a:pt x="31708" y="5026"/>
                    <a:pt x="32124" y="5214"/>
                  </a:cubicBezTo>
                  <a:cubicBezTo>
                    <a:pt x="32240" y="5272"/>
                    <a:pt x="32365" y="5300"/>
                    <a:pt x="32487" y="5300"/>
                  </a:cubicBezTo>
                  <a:cubicBezTo>
                    <a:pt x="32791" y="5300"/>
                    <a:pt x="33084" y="5130"/>
                    <a:pt x="33219" y="4833"/>
                  </a:cubicBezTo>
                  <a:cubicBezTo>
                    <a:pt x="33410" y="4416"/>
                    <a:pt x="33219" y="3928"/>
                    <a:pt x="32791" y="3749"/>
                  </a:cubicBezTo>
                  <a:cubicBezTo>
                    <a:pt x="32158" y="3463"/>
                    <a:pt x="31498" y="3328"/>
                    <a:pt x="30850" y="3328"/>
                  </a:cubicBezTo>
                  <a:cubicBezTo>
                    <a:pt x="28889" y="3328"/>
                    <a:pt x="27036" y="4563"/>
                    <a:pt x="26373" y="6559"/>
                  </a:cubicBezTo>
                  <a:cubicBezTo>
                    <a:pt x="25838" y="6369"/>
                    <a:pt x="25290" y="6202"/>
                    <a:pt x="24730" y="6071"/>
                  </a:cubicBezTo>
                  <a:cubicBezTo>
                    <a:pt x="25588" y="3416"/>
                    <a:pt x="28052" y="1618"/>
                    <a:pt x="30838" y="1618"/>
                  </a:cubicBezTo>
                  <a:close/>
                  <a:moveTo>
                    <a:pt x="10143" y="1612"/>
                  </a:moveTo>
                  <a:cubicBezTo>
                    <a:pt x="12897" y="1612"/>
                    <a:pt x="15392" y="3381"/>
                    <a:pt x="16253" y="6071"/>
                  </a:cubicBezTo>
                  <a:cubicBezTo>
                    <a:pt x="15705" y="6214"/>
                    <a:pt x="15158" y="6381"/>
                    <a:pt x="14622" y="6571"/>
                  </a:cubicBezTo>
                  <a:cubicBezTo>
                    <a:pt x="13948" y="4534"/>
                    <a:pt x="12079" y="3327"/>
                    <a:pt x="10135" y="3327"/>
                  </a:cubicBezTo>
                  <a:cubicBezTo>
                    <a:pt x="9228" y="3327"/>
                    <a:pt x="8304" y="3590"/>
                    <a:pt x="7478" y="4154"/>
                  </a:cubicBezTo>
                  <a:cubicBezTo>
                    <a:pt x="4894" y="5928"/>
                    <a:pt x="4728" y="9691"/>
                    <a:pt x="7157" y="11691"/>
                  </a:cubicBezTo>
                  <a:cubicBezTo>
                    <a:pt x="6788" y="12120"/>
                    <a:pt x="6430" y="12572"/>
                    <a:pt x="6109" y="13036"/>
                  </a:cubicBezTo>
                  <a:cubicBezTo>
                    <a:pt x="4585" y="11822"/>
                    <a:pt x="3704" y="9988"/>
                    <a:pt x="3716" y="8036"/>
                  </a:cubicBezTo>
                  <a:cubicBezTo>
                    <a:pt x="3716" y="4869"/>
                    <a:pt x="6014" y="2178"/>
                    <a:pt x="9145" y="1690"/>
                  </a:cubicBezTo>
                  <a:cubicBezTo>
                    <a:pt x="9480" y="1637"/>
                    <a:pt x="9813" y="1612"/>
                    <a:pt x="10143" y="1612"/>
                  </a:cubicBezTo>
                  <a:close/>
                  <a:moveTo>
                    <a:pt x="10131" y="4945"/>
                  </a:moveTo>
                  <a:cubicBezTo>
                    <a:pt x="11449" y="4945"/>
                    <a:pt x="12712" y="5788"/>
                    <a:pt x="13122" y="7190"/>
                  </a:cubicBezTo>
                  <a:cubicBezTo>
                    <a:pt x="12479" y="7476"/>
                    <a:pt x="11860" y="7809"/>
                    <a:pt x="11264" y="8179"/>
                  </a:cubicBezTo>
                  <a:cubicBezTo>
                    <a:pt x="10498" y="8646"/>
                    <a:pt x="10963" y="9680"/>
                    <a:pt x="11671" y="9680"/>
                  </a:cubicBezTo>
                  <a:cubicBezTo>
                    <a:pt x="11810" y="9680"/>
                    <a:pt x="11959" y="9640"/>
                    <a:pt x="12110" y="9548"/>
                  </a:cubicBezTo>
                  <a:cubicBezTo>
                    <a:pt x="14673" y="7968"/>
                    <a:pt x="17578" y="7172"/>
                    <a:pt x="20492" y="7172"/>
                  </a:cubicBezTo>
                  <a:cubicBezTo>
                    <a:pt x="23045" y="7172"/>
                    <a:pt x="25604" y="7783"/>
                    <a:pt x="27945" y="9012"/>
                  </a:cubicBezTo>
                  <a:cubicBezTo>
                    <a:pt x="32946" y="11631"/>
                    <a:pt x="36196" y="16703"/>
                    <a:pt x="36482" y="22347"/>
                  </a:cubicBezTo>
                  <a:lnTo>
                    <a:pt x="4525" y="22347"/>
                  </a:lnTo>
                  <a:cubicBezTo>
                    <a:pt x="4740" y="18168"/>
                    <a:pt x="6585" y="14239"/>
                    <a:pt x="9657" y="11405"/>
                  </a:cubicBezTo>
                  <a:cubicBezTo>
                    <a:pt x="10313" y="10841"/>
                    <a:pt x="9771" y="9969"/>
                    <a:pt x="9128" y="9969"/>
                  </a:cubicBezTo>
                  <a:cubicBezTo>
                    <a:pt x="8943" y="9969"/>
                    <a:pt x="8749" y="10041"/>
                    <a:pt x="8573" y="10215"/>
                  </a:cubicBezTo>
                  <a:cubicBezTo>
                    <a:pt x="8466" y="10310"/>
                    <a:pt x="8359" y="10405"/>
                    <a:pt x="8264" y="10512"/>
                  </a:cubicBezTo>
                  <a:cubicBezTo>
                    <a:pt x="6585" y="9238"/>
                    <a:pt x="6645" y="6690"/>
                    <a:pt x="8383" y="5488"/>
                  </a:cubicBezTo>
                  <a:cubicBezTo>
                    <a:pt x="8928" y="5117"/>
                    <a:pt x="9535" y="4945"/>
                    <a:pt x="10131" y="4945"/>
                  </a:cubicBezTo>
                  <a:close/>
                  <a:moveTo>
                    <a:pt x="12979" y="23954"/>
                  </a:moveTo>
                  <a:lnTo>
                    <a:pt x="12967" y="32086"/>
                  </a:lnTo>
                  <a:lnTo>
                    <a:pt x="7907" y="32086"/>
                  </a:lnTo>
                  <a:lnTo>
                    <a:pt x="7907" y="30765"/>
                  </a:lnTo>
                  <a:cubicBezTo>
                    <a:pt x="7889" y="30247"/>
                    <a:pt x="7499" y="29988"/>
                    <a:pt x="7108" y="29988"/>
                  </a:cubicBezTo>
                  <a:cubicBezTo>
                    <a:pt x="6716" y="29988"/>
                    <a:pt x="6323" y="30247"/>
                    <a:pt x="6299" y="30765"/>
                  </a:cubicBezTo>
                  <a:lnTo>
                    <a:pt x="6299" y="32086"/>
                  </a:lnTo>
                  <a:lnTo>
                    <a:pt x="3775" y="32086"/>
                  </a:lnTo>
                  <a:cubicBezTo>
                    <a:pt x="2573" y="32086"/>
                    <a:pt x="1608" y="31122"/>
                    <a:pt x="1608" y="29931"/>
                  </a:cubicBezTo>
                  <a:lnTo>
                    <a:pt x="1608" y="26121"/>
                  </a:lnTo>
                  <a:cubicBezTo>
                    <a:pt x="1608" y="25002"/>
                    <a:pt x="2466" y="24073"/>
                    <a:pt x="3573" y="23966"/>
                  </a:cubicBezTo>
                  <a:cubicBezTo>
                    <a:pt x="3632" y="23966"/>
                    <a:pt x="6157" y="23954"/>
                    <a:pt x="6311" y="23954"/>
                  </a:cubicBezTo>
                  <a:lnTo>
                    <a:pt x="6311" y="27514"/>
                  </a:lnTo>
                  <a:cubicBezTo>
                    <a:pt x="6287" y="27967"/>
                    <a:pt x="6657" y="28348"/>
                    <a:pt x="7109" y="28348"/>
                  </a:cubicBezTo>
                  <a:cubicBezTo>
                    <a:pt x="7573" y="28348"/>
                    <a:pt x="7931" y="27967"/>
                    <a:pt x="7919" y="27514"/>
                  </a:cubicBezTo>
                  <a:lnTo>
                    <a:pt x="7919" y="23954"/>
                  </a:lnTo>
                  <a:close/>
                  <a:moveTo>
                    <a:pt x="19742" y="23954"/>
                  </a:moveTo>
                  <a:lnTo>
                    <a:pt x="19742" y="32086"/>
                  </a:lnTo>
                  <a:lnTo>
                    <a:pt x="14586" y="32086"/>
                  </a:lnTo>
                  <a:lnTo>
                    <a:pt x="14586" y="23954"/>
                  </a:lnTo>
                  <a:close/>
                  <a:moveTo>
                    <a:pt x="26766" y="23954"/>
                  </a:moveTo>
                  <a:lnTo>
                    <a:pt x="26766" y="32086"/>
                  </a:lnTo>
                  <a:lnTo>
                    <a:pt x="21361" y="32086"/>
                  </a:lnTo>
                  <a:lnTo>
                    <a:pt x="21361" y="23954"/>
                  </a:lnTo>
                  <a:close/>
                  <a:moveTo>
                    <a:pt x="33434" y="23954"/>
                  </a:moveTo>
                  <a:lnTo>
                    <a:pt x="33434" y="32086"/>
                  </a:lnTo>
                  <a:lnTo>
                    <a:pt x="28374" y="32086"/>
                  </a:lnTo>
                  <a:lnTo>
                    <a:pt x="28374" y="23954"/>
                  </a:lnTo>
                  <a:close/>
                  <a:moveTo>
                    <a:pt x="35241" y="23952"/>
                  </a:moveTo>
                  <a:cubicBezTo>
                    <a:pt x="35716" y="23952"/>
                    <a:pt x="36835" y="23969"/>
                    <a:pt x="37280" y="23969"/>
                  </a:cubicBezTo>
                  <a:cubicBezTo>
                    <a:pt x="37372" y="23969"/>
                    <a:pt x="37435" y="23968"/>
                    <a:pt x="37458" y="23966"/>
                  </a:cubicBezTo>
                  <a:cubicBezTo>
                    <a:pt x="38589" y="24026"/>
                    <a:pt x="39482" y="24978"/>
                    <a:pt x="39494" y="26121"/>
                  </a:cubicBezTo>
                  <a:lnTo>
                    <a:pt x="39494" y="29931"/>
                  </a:lnTo>
                  <a:cubicBezTo>
                    <a:pt x="39482" y="31122"/>
                    <a:pt x="38518" y="32086"/>
                    <a:pt x="37327" y="32086"/>
                  </a:cubicBezTo>
           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                <a:pt x="35143" y="23952"/>
                    <a:pt x="35241" y="23952"/>
                  </a:cubicBezTo>
                  <a:close/>
                  <a:moveTo>
                    <a:pt x="30861" y="1"/>
                  </a:moveTo>
                  <a:cubicBezTo>
                    <a:pt x="27463" y="1"/>
                    <a:pt x="24200" y="2165"/>
                    <a:pt x="23135" y="5762"/>
                  </a:cubicBezTo>
                  <a:cubicBezTo>
                    <a:pt x="22254" y="5631"/>
                    <a:pt x="21370" y="5565"/>
                    <a:pt x="20487" y="5565"/>
                  </a:cubicBezTo>
                  <a:cubicBezTo>
                    <a:pt x="19605" y="5565"/>
                    <a:pt x="18724" y="5631"/>
                    <a:pt x="17848" y="5762"/>
                  </a:cubicBezTo>
                  <a:cubicBezTo>
                    <a:pt x="16784" y="2169"/>
                    <a:pt x="13520" y="5"/>
                    <a:pt x="10122" y="5"/>
                  </a:cubicBezTo>
                  <a:cubicBezTo>
                    <a:pt x="8577" y="5"/>
                    <a:pt x="7004" y="452"/>
                    <a:pt x="5597" y="1416"/>
                  </a:cubicBezTo>
                  <a:cubicBezTo>
                    <a:pt x="1084" y="4500"/>
                    <a:pt x="906" y="11084"/>
                    <a:pt x="5228" y="14405"/>
                  </a:cubicBezTo>
                  <a:cubicBezTo>
                    <a:pt x="3823" y="16858"/>
                    <a:pt x="3025" y="19620"/>
                    <a:pt x="2906" y="22454"/>
                  </a:cubicBezTo>
                  <a:cubicBezTo>
                    <a:pt x="1204" y="22847"/>
                    <a:pt x="1" y="24371"/>
                    <a:pt x="1" y="26121"/>
                  </a:cubicBezTo>
                  <a:lnTo>
                    <a:pt x="1" y="29931"/>
                  </a:lnTo>
                  <a:cubicBezTo>
                    <a:pt x="1" y="31741"/>
                    <a:pt x="1299" y="33301"/>
                    <a:pt x="3085" y="33634"/>
                  </a:cubicBezTo>
                  <a:lnTo>
                    <a:pt x="36648" y="33705"/>
                  </a:lnTo>
                  <a:lnTo>
                    <a:pt x="38256" y="33586"/>
                  </a:lnTo>
                  <a:cubicBezTo>
                    <a:pt x="39935" y="33158"/>
                    <a:pt x="41101" y="31646"/>
                    <a:pt x="41101" y="29931"/>
                  </a:cubicBezTo>
                  <a:lnTo>
                    <a:pt x="41101" y="26121"/>
                  </a:lnTo>
                  <a:cubicBezTo>
                    <a:pt x="41101" y="24335"/>
                    <a:pt x="39851" y="22799"/>
                    <a:pt x="38101" y="22430"/>
                  </a:cubicBezTo>
                  <a:cubicBezTo>
                    <a:pt x="37982" y="19597"/>
                    <a:pt x="37184" y="16846"/>
                    <a:pt x="35767" y="14394"/>
                  </a:cubicBezTo>
                  <a:cubicBezTo>
                    <a:pt x="40066" y="11048"/>
                    <a:pt x="39875" y="4476"/>
                    <a:pt x="35374" y="1404"/>
                  </a:cubicBezTo>
                  <a:cubicBezTo>
                    <a:pt x="33970" y="446"/>
                    <a:pt x="32402" y="1"/>
                    <a:pt x="308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3"/>
          <p:cNvSpPr txBox="1"/>
          <p:nvPr>
            <p:ph idx="1" type="subTitle"/>
          </p:nvPr>
        </p:nvSpPr>
        <p:spPr>
          <a:xfrm>
            <a:off x="5734200" y="38564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Acceso aleatorio</a:t>
            </a:r>
            <a:endParaRPr/>
          </a:p>
        </p:txBody>
      </p:sp>
      <p:sp>
        <p:nvSpPr>
          <p:cNvPr id="761" name="Google Shape;761;p43"/>
          <p:cNvSpPr txBox="1"/>
          <p:nvPr>
            <p:ph idx="2" type="subTitle"/>
          </p:nvPr>
        </p:nvSpPr>
        <p:spPr>
          <a:xfrm>
            <a:off x="5648050" y="4187250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Gestionada por el procesador.</a:t>
            </a:r>
            <a:endParaRPr/>
          </a:p>
        </p:txBody>
      </p:sp>
      <p:sp>
        <p:nvSpPr>
          <p:cNvPr id="762" name="Google Shape;762;p43"/>
          <p:cNvSpPr txBox="1"/>
          <p:nvPr>
            <p:ph idx="3" type="subTitle"/>
          </p:nvPr>
        </p:nvSpPr>
        <p:spPr>
          <a:xfrm>
            <a:off x="719988" y="1071413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Memoria volátil</a:t>
            </a:r>
            <a:endParaRPr/>
          </a:p>
        </p:txBody>
      </p:sp>
      <p:sp>
        <p:nvSpPr>
          <p:cNvPr id="763" name="Google Shape;763;p43"/>
          <p:cNvSpPr txBox="1"/>
          <p:nvPr>
            <p:ph idx="4" type="subTitle"/>
          </p:nvPr>
        </p:nvSpPr>
        <p:spPr>
          <a:xfrm>
            <a:off x="720013" y="1345663"/>
            <a:ext cx="26898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Significa que la información almacenada en ella desaparece.</a:t>
            </a:r>
            <a:endParaRPr/>
          </a:p>
        </p:txBody>
      </p:sp>
      <p:sp>
        <p:nvSpPr>
          <p:cNvPr id="764" name="Google Shape;764;p43"/>
          <p:cNvSpPr txBox="1"/>
          <p:nvPr>
            <p:ph idx="5" type="subTitle"/>
          </p:nvPr>
        </p:nvSpPr>
        <p:spPr>
          <a:xfrm>
            <a:off x="719975" y="2299338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DRAM - Dynamic RAM</a:t>
            </a:r>
            <a:endParaRPr/>
          </a:p>
        </p:txBody>
      </p:sp>
      <p:sp>
        <p:nvSpPr>
          <p:cNvPr id="765" name="Google Shape;765;p43"/>
          <p:cNvSpPr txBox="1"/>
          <p:nvPr>
            <p:ph idx="6" type="subTitle"/>
          </p:nvPr>
        </p:nvSpPr>
        <p:spPr>
          <a:xfrm>
            <a:off x="720013" y="2573588"/>
            <a:ext cx="2689800" cy="16737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más utilizada, incluyendo smartphones.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 utiliza para memorias RAM y necesita ser refrescada cada cierto tiempo. </a:t>
            </a:r>
            <a:endParaRPr/>
          </a:p>
        </p:txBody>
      </p:sp>
      <p:sp>
        <p:nvSpPr>
          <p:cNvPr id="766" name="Google Shape;766;p43"/>
          <p:cNvSpPr txBox="1"/>
          <p:nvPr>
            <p:ph idx="7" type="subTitle"/>
          </p:nvPr>
        </p:nvSpPr>
        <p:spPr>
          <a:xfrm>
            <a:off x="5734200" y="1019800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SRAM - Static RAM</a:t>
            </a:r>
            <a:endParaRPr/>
          </a:p>
        </p:txBody>
      </p:sp>
      <p:sp>
        <p:nvSpPr>
          <p:cNvPr id="767" name="Google Shape;767;p43"/>
          <p:cNvSpPr txBox="1"/>
          <p:nvPr>
            <p:ph idx="8" type="subTitle"/>
          </p:nvPr>
        </p:nvSpPr>
        <p:spPr>
          <a:xfrm>
            <a:off x="5734200" y="1307125"/>
            <a:ext cx="2689800" cy="24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almacenan los datos hasta que se corte el suministro eléctrico, es más rápida y consume menos </a:t>
            </a:r>
            <a:r>
              <a:rPr lang="en"/>
              <a:t>energía</a:t>
            </a:r>
            <a:r>
              <a:rPr lang="en"/>
              <a:t> que la DRAM.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Suele ser </a:t>
            </a:r>
            <a:r>
              <a:rPr lang="en"/>
              <a:t>más</a:t>
            </a:r>
            <a:r>
              <a:rPr lang="en"/>
              <a:t> cara y se </a:t>
            </a:r>
            <a:r>
              <a:rPr lang="en"/>
              <a:t>utiliza</a:t>
            </a:r>
            <a:r>
              <a:rPr lang="en"/>
              <a:t> para cachés y registros tanto de CPUs como de GPUs.</a:t>
            </a:r>
            <a:endParaRPr/>
          </a:p>
        </p:txBody>
      </p:sp>
      <p:sp>
        <p:nvSpPr>
          <p:cNvPr id="768" name="Google Shape;768;p4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Memoria RAM</a:t>
            </a:r>
            <a:endParaRPr/>
          </a:p>
        </p:txBody>
      </p:sp>
      <p:grpSp>
        <p:nvGrpSpPr>
          <p:cNvPr id="769" name="Google Shape;769;p43"/>
          <p:cNvGrpSpPr/>
          <p:nvPr/>
        </p:nvGrpSpPr>
        <p:grpSpPr>
          <a:xfrm>
            <a:off x="3124838" y="1627025"/>
            <a:ext cx="2894775" cy="2902348"/>
            <a:chOff x="3124838" y="1627025"/>
            <a:chExt cx="2894775" cy="2902348"/>
          </a:xfrm>
        </p:grpSpPr>
        <p:grpSp>
          <p:nvGrpSpPr>
            <p:cNvPr id="770" name="Google Shape;770;p43"/>
            <p:cNvGrpSpPr/>
            <p:nvPr/>
          </p:nvGrpSpPr>
          <p:grpSpPr>
            <a:xfrm rot="-2540491">
              <a:off x="3575187" y="2023437"/>
              <a:ext cx="1994077" cy="2109524"/>
              <a:chOff x="3912725" y="1223973"/>
              <a:chExt cx="1993924" cy="2109362"/>
            </a:xfrm>
          </p:grpSpPr>
          <p:grpSp>
            <p:nvGrpSpPr>
              <p:cNvPr id="771" name="Google Shape;771;p43"/>
              <p:cNvGrpSpPr/>
              <p:nvPr/>
            </p:nvGrpSpPr>
            <p:grpSpPr>
              <a:xfrm>
                <a:off x="4000482" y="1223973"/>
                <a:ext cx="1906167" cy="2109362"/>
                <a:chOff x="4000482" y="1243023"/>
                <a:chExt cx="1906167" cy="2109362"/>
              </a:xfrm>
            </p:grpSpPr>
            <p:sp>
              <p:nvSpPr>
                <p:cNvPr id="772" name="Google Shape;772;p43"/>
                <p:cNvSpPr/>
                <p:nvPr/>
              </p:nvSpPr>
              <p:spPr>
                <a:xfrm flipH="1">
                  <a:off x="5634909" y="1499641"/>
                  <a:ext cx="164982" cy="637200"/>
                </a:xfrm>
                <a:custGeom>
                  <a:rect b="b" l="l" r="r" t="t"/>
                  <a:pathLst>
                    <a:path extrusionOk="0" h="7037" w="182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1" y="322"/>
                        <a:pt x="595" y="917"/>
                        <a:pt x="560" y="1453"/>
                      </a:cubicBezTo>
                      <a:cubicBezTo>
                        <a:pt x="536" y="2000"/>
                        <a:pt x="369" y="2524"/>
                        <a:pt x="298" y="3060"/>
                      </a:cubicBezTo>
                      <a:cubicBezTo>
                        <a:pt x="107" y="4584"/>
                        <a:pt x="750" y="5989"/>
                        <a:pt x="1822" y="7037"/>
                      </a:cubicBezTo>
                      <a:cubicBezTo>
                        <a:pt x="1464" y="6370"/>
                        <a:pt x="1357" y="5620"/>
                        <a:pt x="1381" y="4870"/>
                      </a:cubicBezTo>
                      <a:cubicBezTo>
                        <a:pt x="1405" y="3953"/>
                        <a:pt x="1572" y="3048"/>
                        <a:pt x="1453" y="2143"/>
                      </a:cubicBezTo>
                      <a:cubicBezTo>
                        <a:pt x="1334" y="1250"/>
                        <a:pt x="857" y="31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43"/>
                <p:cNvSpPr/>
                <p:nvPr/>
              </p:nvSpPr>
              <p:spPr>
                <a:xfrm flipH="1">
                  <a:off x="5723285" y="1243023"/>
                  <a:ext cx="183364" cy="174761"/>
                </a:xfrm>
                <a:custGeom>
                  <a:rect b="b" l="l" r="r" t="t"/>
                  <a:pathLst>
                    <a:path extrusionOk="0" h="1930" w="2025">
                      <a:moveTo>
                        <a:pt x="0" y="0"/>
                      </a:moveTo>
                      <a:cubicBezTo>
                        <a:pt x="179" y="1024"/>
                        <a:pt x="1000" y="1798"/>
                        <a:pt x="2024" y="1929"/>
                      </a:cubicBezTo>
                      <a:cubicBezTo>
                        <a:pt x="1405" y="1203"/>
                        <a:pt x="822" y="50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43"/>
                <p:cNvSpPr/>
                <p:nvPr/>
              </p:nvSpPr>
              <p:spPr>
                <a:xfrm flipH="1">
                  <a:off x="4000482" y="1318270"/>
                  <a:ext cx="1683053" cy="2034115"/>
                </a:xfrm>
                <a:custGeom>
                  <a:rect b="b" l="l" r="r" t="t"/>
                  <a:pathLst>
                    <a:path extrusionOk="0" h="22464" w="18587">
                      <a:moveTo>
                        <a:pt x="486" y="0"/>
                      </a:moveTo>
                      <a:cubicBezTo>
                        <a:pt x="324" y="0"/>
                        <a:pt x="161" y="20"/>
                        <a:pt x="1" y="62"/>
                      </a:cubicBezTo>
                      <a:cubicBezTo>
                        <a:pt x="1013" y="455"/>
                        <a:pt x="1465" y="1563"/>
                        <a:pt x="1573" y="2646"/>
                      </a:cubicBezTo>
                      <a:cubicBezTo>
                        <a:pt x="1680" y="3730"/>
                        <a:pt x="1453" y="4825"/>
                        <a:pt x="1370" y="5908"/>
                      </a:cubicBezTo>
                      <a:cubicBezTo>
                        <a:pt x="1251" y="7659"/>
                        <a:pt x="1561" y="9468"/>
                        <a:pt x="2465" y="10969"/>
                      </a:cubicBezTo>
                      <a:cubicBezTo>
                        <a:pt x="3382" y="12469"/>
                        <a:pt x="5740" y="14243"/>
                        <a:pt x="7478" y="14457"/>
                      </a:cubicBezTo>
                      <a:cubicBezTo>
                        <a:pt x="7038" y="14625"/>
                        <a:pt x="6489" y="14689"/>
                        <a:pt x="5912" y="14689"/>
                      </a:cubicBezTo>
                      <a:cubicBezTo>
                        <a:pt x="4974" y="14689"/>
                        <a:pt x="3960" y="14519"/>
                        <a:pt x="3216" y="14350"/>
                      </a:cubicBezTo>
                      <a:cubicBezTo>
                        <a:pt x="2001" y="14064"/>
                        <a:pt x="930" y="13302"/>
                        <a:pt x="620" y="12100"/>
                      </a:cubicBezTo>
                      <a:lnTo>
                        <a:pt x="620" y="12100"/>
                      </a:lnTo>
                      <a:cubicBezTo>
                        <a:pt x="263" y="13243"/>
                        <a:pt x="989" y="14481"/>
                        <a:pt x="1918" y="15231"/>
                      </a:cubicBezTo>
                      <a:cubicBezTo>
                        <a:pt x="2858" y="15969"/>
                        <a:pt x="4001" y="16422"/>
                        <a:pt x="4978" y="17136"/>
                      </a:cubicBezTo>
                      <a:cubicBezTo>
                        <a:pt x="6418" y="18207"/>
                        <a:pt x="7371" y="19851"/>
                        <a:pt x="8764" y="20994"/>
                      </a:cubicBezTo>
                      <a:cubicBezTo>
                        <a:pt x="9890" y="21920"/>
                        <a:pt x="11362" y="22463"/>
                        <a:pt x="12804" y="22463"/>
                      </a:cubicBezTo>
                      <a:cubicBezTo>
                        <a:pt x="13679" y="22463"/>
                        <a:pt x="14543" y="22263"/>
                        <a:pt x="15312" y="21827"/>
                      </a:cubicBezTo>
                      <a:cubicBezTo>
                        <a:pt x="15610" y="21648"/>
                        <a:pt x="15896" y="21446"/>
                        <a:pt x="16146" y="21220"/>
                      </a:cubicBezTo>
                      <a:lnTo>
                        <a:pt x="16146" y="21220"/>
                      </a:lnTo>
                      <a:cubicBezTo>
                        <a:pt x="15462" y="21708"/>
                        <a:pt x="14649" y="21972"/>
                        <a:pt x="13814" y="21972"/>
                      </a:cubicBezTo>
                      <a:cubicBezTo>
                        <a:pt x="13632" y="21972"/>
                        <a:pt x="13448" y="21960"/>
                        <a:pt x="13264" y="21934"/>
                      </a:cubicBezTo>
                      <a:cubicBezTo>
                        <a:pt x="12169" y="21767"/>
                        <a:pt x="11240" y="21041"/>
                        <a:pt x="11121" y="19934"/>
                      </a:cubicBezTo>
                      <a:lnTo>
                        <a:pt x="11121" y="19934"/>
                      </a:lnTo>
                      <a:cubicBezTo>
                        <a:pt x="11529" y="20260"/>
                        <a:pt x="12017" y="20530"/>
                        <a:pt x="12529" y="20530"/>
                      </a:cubicBezTo>
                      <a:cubicBezTo>
                        <a:pt x="12540" y="20530"/>
                        <a:pt x="12551" y="20529"/>
                        <a:pt x="12562" y="20529"/>
                      </a:cubicBezTo>
                      <a:cubicBezTo>
                        <a:pt x="13098" y="20505"/>
                        <a:pt x="13634" y="20101"/>
                        <a:pt x="13645" y="19565"/>
                      </a:cubicBezTo>
                      <a:cubicBezTo>
                        <a:pt x="13645" y="19148"/>
                        <a:pt x="13324" y="18767"/>
                        <a:pt x="12931" y="18612"/>
                      </a:cubicBezTo>
                      <a:cubicBezTo>
                        <a:pt x="12692" y="18535"/>
                        <a:pt x="12444" y="18495"/>
                        <a:pt x="12195" y="18495"/>
                      </a:cubicBezTo>
                      <a:cubicBezTo>
                        <a:pt x="12023" y="18495"/>
                        <a:pt x="11851" y="18514"/>
                        <a:pt x="11681" y="18553"/>
                      </a:cubicBezTo>
                      <a:cubicBezTo>
                        <a:pt x="11264" y="18624"/>
                        <a:pt x="10859" y="18755"/>
                        <a:pt x="10431" y="18791"/>
                      </a:cubicBezTo>
                      <a:cubicBezTo>
                        <a:pt x="10348" y="18799"/>
                        <a:pt x="10265" y="18803"/>
                        <a:pt x="10183" y="18803"/>
                      </a:cubicBezTo>
                      <a:cubicBezTo>
                        <a:pt x="9645" y="18803"/>
                        <a:pt x="9109" y="18638"/>
                        <a:pt x="8645" y="18338"/>
                      </a:cubicBezTo>
                      <a:cubicBezTo>
                        <a:pt x="8133" y="17993"/>
                        <a:pt x="7883" y="17481"/>
                        <a:pt x="7788" y="16862"/>
                      </a:cubicBezTo>
                      <a:lnTo>
                        <a:pt x="7788" y="16862"/>
                      </a:lnTo>
                      <a:cubicBezTo>
                        <a:pt x="8228" y="17434"/>
                        <a:pt x="8978" y="17684"/>
                        <a:pt x="9693" y="17731"/>
                      </a:cubicBezTo>
                      <a:cubicBezTo>
                        <a:pt x="9791" y="17738"/>
                        <a:pt x="9890" y="17741"/>
                        <a:pt x="9989" y="17741"/>
                      </a:cubicBezTo>
                      <a:cubicBezTo>
                        <a:pt x="10604" y="17741"/>
                        <a:pt x="11220" y="17626"/>
                        <a:pt x="11836" y="17565"/>
                      </a:cubicBezTo>
                      <a:cubicBezTo>
                        <a:pt x="12071" y="17541"/>
                        <a:pt x="12309" y="17525"/>
                        <a:pt x="12547" y="17525"/>
                      </a:cubicBezTo>
                      <a:cubicBezTo>
                        <a:pt x="13033" y="17525"/>
                        <a:pt x="13515" y="17591"/>
                        <a:pt x="13955" y="17791"/>
                      </a:cubicBezTo>
                      <a:cubicBezTo>
                        <a:pt x="14610" y="18100"/>
                        <a:pt x="15205" y="18648"/>
                        <a:pt x="15146" y="19374"/>
                      </a:cubicBezTo>
                      <a:cubicBezTo>
                        <a:pt x="15562" y="17981"/>
                        <a:pt x="14955" y="16493"/>
                        <a:pt x="13705" y="15779"/>
                      </a:cubicBezTo>
                      <a:cubicBezTo>
                        <a:pt x="12788" y="15290"/>
                        <a:pt x="11669" y="15302"/>
                        <a:pt x="10740" y="14826"/>
                      </a:cubicBezTo>
                      <a:cubicBezTo>
                        <a:pt x="9371" y="14112"/>
                        <a:pt x="8728" y="12278"/>
                        <a:pt x="9347" y="10861"/>
                      </a:cubicBezTo>
                      <a:lnTo>
                        <a:pt x="9347" y="10861"/>
                      </a:lnTo>
                      <a:cubicBezTo>
                        <a:pt x="9276" y="12254"/>
                        <a:pt x="10324" y="13457"/>
                        <a:pt x="11645" y="13897"/>
                      </a:cubicBezTo>
                      <a:cubicBezTo>
                        <a:pt x="12645" y="14231"/>
                        <a:pt x="13741" y="14064"/>
                        <a:pt x="14765" y="14302"/>
                      </a:cubicBezTo>
                      <a:cubicBezTo>
                        <a:pt x="17063" y="14862"/>
                        <a:pt x="18325" y="17315"/>
                        <a:pt x="17467" y="19493"/>
                      </a:cubicBezTo>
                      <a:cubicBezTo>
                        <a:pt x="17944" y="18541"/>
                        <a:pt x="18265" y="17505"/>
                        <a:pt x="18384" y="16433"/>
                      </a:cubicBezTo>
                      <a:cubicBezTo>
                        <a:pt x="18587" y="14802"/>
                        <a:pt x="18432" y="13076"/>
                        <a:pt x="17575" y="11671"/>
                      </a:cubicBezTo>
                      <a:cubicBezTo>
                        <a:pt x="16586" y="10064"/>
                        <a:pt x="14800" y="9123"/>
                        <a:pt x="13050" y="8421"/>
                      </a:cubicBezTo>
                      <a:cubicBezTo>
                        <a:pt x="12264" y="8111"/>
                        <a:pt x="11419" y="7790"/>
                        <a:pt x="10978" y="7087"/>
                      </a:cubicBezTo>
                      <a:cubicBezTo>
                        <a:pt x="10574" y="6432"/>
                        <a:pt x="10609" y="5599"/>
                        <a:pt x="10586" y="4825"/>
                      </a:cubicBezTo>
                      <a:cubicBezTo>
                        <a:pt x="10526" y="3539"/>
                        <a:pt x="10205" y="2182"/>
                        <a:pt x="9300" y="1253"/>
                      </a:cubicBezTo>
                      <a:cubicBezTo>
                        <a:pt x="8744" y="683"/>
                        <a:pt x="7932" y="337"/>
                        <a:pt x="7152" y="337"/>
                      </a:cubicBezTo>
                      <a:cubicBezTo>
                        <a:pt x="6661" y="337"/>
                        <a:pt x="6182" y="474"/>
                        <a:pt x="5787" y="777"/>
                      </a:cubicBezTo>
                      <a:cubicBezTo>
                        <a:pt x="6478" y="848"/>
                        <a:pt x="7109" y="1015"/>
                        <a:pt x="7645" y="1455"/>
                      </a:cubicBezTo>
                      <a:cubicBezTo>
                        <a:pt x="8180" y="1896"/>
                        <a:pt x="8538" y="2587"/>
                        <a:pt x="8490" y="3277"/>
                      </a:cubicBezTo>
                      <a:cubicBezTo>
                        <a:pt x="8442" y="3932"/>
                        <a:pt x="8061" y="4503"/>
                        <a:pt x="7490" y="4801"/>
                      </a:cubicBezTo>
                      <a:cubicBezTo>
                        <a:pt x="7241" y="4918"/>
                        <a:pt x="6973" y="4976"/>
                        <a:pt x="6706" y="4976"/>
                      </a:cubicBezTo>
                      <a:cubicBezTo>
                        <a:pt x="6346" y="4976"/>
                        <a:pt x="5988" y="4870"/>
                        <a:pt x="5680" y="4658"/>
                      </a:cubicBezTo>
                      <a:cubicBezTo>
                        <a:pt x="5156" y="4277"/>
                        <a:pt x="4882" y="3634"/>
                        <a:pt x="4978" y="2991"/>
                      </a:cubicBezTo>
                      <a:lnTo>
                        <a:pt x="4978" y="2991"/>
                      </a:lnTo>
                      <a:cubicBezTo>
                        <a:pt x="4263" y="3456"/>
                        <a:pt x="4180" y="4480"/>
                        <a:pt x="4561" y="5230"/>
                      </a:cubicBezTo>
                      <a:cubicBezTo>
                        <a:pt x="4954" y="5968"/>
                        <a:pt x="5716" y="6480"/>
                        <a:pt x="6490" y="6825"/>
                      </a:cubicBezTo>
                      <a:cubicBezTo>
                        <a:pt x="7168" y="7135"/>
                        <a:pt x="7990" y="7492"/>
                        <a:pt x="8109" y="8218"/>
                      </a:cubicBezTo>
                      <a:cubicBezTo>
                        <a:pt x="8157" y="8623"/>
                        <a:pt x="8014" y="9016"/>
                        <a:pt x="7728" y="9302"/>
                      </a:cubicBezTo>
                      <a:cubicBezTo>
                        <a:pt x="7378" y="9658"/>
                        <a:pt x="6893" y="9821"/>
                        <a:pt x="6396" y="9821"/>
                      </a:cubicBezTo>
                      <a:cubicBezTo>
                        <a:pt x="5913" y="9821"/>
                        <a:pt x="5419" y="9667"/>
                        <a:pt x="5025" y="9385"/>
                      </a:cubicBezTo>
                      <a:cubicBezTo>
                        <a:pt x="4228" y="8813"/>
                        <a:pt x="3799" y="7837"/>
                        <a:pt x="3608" y="6873"/>
                      </a:cubicBezTo>
                      <a:cubicBezTo>
                        <a:pt x="3430" y="5908"/>
                        <a:pt x="3466" y="4920"/>
                        <a:pt x="3394" y="3932"/>
                      </a:cubicBezTo>
                      <a:cubicBezTo>
                        <a:pt x="3323" y="2956"/>
                        <a:pt x="3120" y="1944"/>
                        <a:pt x="2549" y="1146"/>
                      </a:cubicBezTo>
                      <a:cubicBezTo>
                        <a:pt x="2074" y="483"/>
                        <a:pt x="1286" y="0"/>
                        <a:pt x="48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43"/>
                <p:cNvSpPr/>
                <p:nvPr/>
              </p:nvSpPr>
              <p:spPr>
                <a:xfrm flipH="1">
                  <a:off x="4450066" y="1728189"/>
                  <a:ext cx="262052" cy="285776"/>
                </a:xfrm>
                <a:custGeom>
                  <a:rect b="b" l="l" r="r" t="t"/>
                  <a:pathLst>
                    <a:path extrusionOk="0" h="3156" w="2894">
                      <a:moveTo>
                        <a:pt x="370" y="0"/>
                      </a:moveTo>
                      <a:cubicBezTo>
                        <a:pt x="0" y="1596"/>
                        <a:pt x="1191" y="3120"/>
                        <a:pt x="2834" y="3155"/>
                      </a:cubicBezTo>
                      <a:cubicBezTo>
                        <a:pt x="2894" y="2941"/>
                        <a:pt x="2596" y="2715"/>
                        <a:pt x="2417" y="2584"/>
                      </a:cubicBezTo>
                      <a:cubicBezTo>
                        <a:pt x="2227" y="2465"/>
                        <a:pt x="2024" y="2370"/>
                        <a:pt x="1810" y="2298"/>
                      </a:cubicBezTo>
                      <a:cubicBezTo>
                        <a:pt x="893" y="1905"/>
                        <a:pt x="322" y="100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76" name="Google Shape;776;p43"/>
              <p:cNvSpPr/>
              <p:nvPr/>
            </p:nvSpPr>
            <p:spPr>
              <a:xfrm>
                <a:off x="3912725" y="2095500"/>
                <a:ext cx="1228800" cy="1228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7" name="Google Shape;777;p43"/>
            <p:cNvGrpSpPr/>
            <p:nvPr/>
          </p:nvGrpSpPr>
          <p:grpSpPr>
            <a:xfrm flipH="1">
              <a:off x="4075634" y="3209032"/>
              <a:ext cx="992740" cy="963358"/>
              <a:chOff x="2446425" y="1033300"/>
              <a:chExt cx="1176650" cy="1141825"/>
            </a:xfrm>
          </p:grpSpPr>
          <p:sp>
            <p:nvSpPr>
              <p:cNvPr id="778" name="Google Shape;778;p43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3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3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3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2" name="Google Shape;782;p43"/>
          <p:cNvGrpSpPr/>
          <p:nvPr/>
        </p:nvGrpSpPr>
        <p:grpSpPr>
          <a:xfrm flipH="1" rot="-1107996">
            <a:off x="8489387" y="243821"/>
            <a:ext cx="741091" cy="1077231"/>
            <a:chOff x="2446425" y="1033300"/>
            <a:chExt cx="1176650" cy="1710350"/>
          </a:xfrm>
        </p:grpSpPr>
        <p:sp>
          <p:nvSpPr>
            <p:cNvPr id="783" name="Google Shape;783;p4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43"/>
          <p:cNvGrpSpPr/>
          <p:nvPr/>
        </p:nvGrpSpPr>
        <p:grpSpPr>
          <a:xfrm flipH="1" rot="-1108162">
            <a:off x="8316957" y="-132702"/>
            <a:ext cx="654040" cy="536266"/>
            <a:chOff x="6410444" y="2820532"/>
            <a:chExt cx="654036" cy="536262"/>
          </a:xfrm>
        </p:grpSpPr>
        <p:sp>
          <p:nvSpPr>
            <p:cNvPr id="790" name="Google Shape;790;p43"/>
            <p:cNvSpPr/>
            <p:nvPr/>
          </p:nvSpPr>
          <p:spPr>
            <a:xfrm>
              <a:off x="6785944" y="2833387"/>
              <a:ext cx="230206" cy="230170"/>
            </a:xfrm>
            <a:custGeom>
              <a:rect b="b" l="l" r="r" t="t"/>
              <a:pathLst>
                <a:path extrusionOk="0" h="14467" w="14467">
                  <a:moveTo>
                    <a:pt x="7239" y="1"/>
                  </a:moveTo>
                  <a:cubicBezTo>
                    <a:pt x="3239" y="1"/>
                    <a:pt x="0" y="3239"/>
                    <a:pt x="0" y="7228"/>
                  </a:cubicBezTo>
                  <a:cubicBezTo>
                    <a:pt x="0" y="11228"/>
                    <a:pt x="3239" y="14467"/>
                    <a:pt x="7239" y="14467"/>
                  </a:cubicBezTo>
                  <a:cubicBezTo>
                    <a:pt x="11228" y="14467"/>
                    <a:pt x="14466" y="11228"/>
                    <a:pt x="14466" y="7228"/>
                  </a:cubicBezTo>
                  <a:cubicBezTo>
                    <a:pt x="14466" y="3239"/>
                    <a:pt x="11228" y="1"/>
                    <a:pt x="7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6844101" y="2886238"/>
              <a:ext cx="124308" cy="124273"/>
            </a:xfrm>
            <a:custGeom>
              <a:rect b="b" l="l" r="r" t="t"/>
              <a:pathLst>
                <a:path extrusionOk="0" h="7811" w="7812">
                  <a:moveTo>
                    <a:pt x="3906" y="0"/>
                  </a:moveTo>
                  <a:cubicBezTo>
                    <a:pt x="1751" y="0"/>
                    <a:pt x="1" y="1751"/>
                    <a:pt x="1" y="3906"/>
                  </a:cubicBezTo>
                  <a:cubicBezTo>
                    <a:pt x="1" y="6073"/>
                    <a:pt x="1751" y="7811"/>
                    <a:pt x="3906" y="7811"/>
                  </a:cubicBezTo>
                  <a:cubicBezTo>
                    <a:pt x="6073" y="7811"/>
                    <a:pt x="7811" y="6073"/>
                    <a:pt x="7811" y="3906"/>
                  </a:cubicBezTo>
                  <a:cubicBezTo>
                    <a:pt x="7811" y="1751"/>
                    <a:pt x="6073" y="0"/>
                    <a:pt x="3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6456684" y="2833387"/>
              <a:ext cx="230206" cy="230170"/>
            </a:xfrm>
            <a:custGeom>
              <a:rect b="b" l="l" r="r" t="t"/>
              <a:pathLst>
                <a:path extrusionOk="0" h="14467" w="14467">
                  <a:moveTo>
                    <a:pt x="7227" y="1"/>
                  </a:moveTo>
                  <a:cubicBezTo>
                    <a:pt x="3239" y="1"/>
                    <a:pt x="0" y="3239"/>
                    <a:pt x="0" y="7228"/>
                  </a:cubicBezTo>
                  <a:cubicBezTo>
                    <a:pt x="0" y="11228"/>
                    <a:pt x="3239" y="14467"/>
                    <a:pt x="7227" y="14467"/>
                  </a:cubicBezTo>
                  <a:cubicBezTo>
                    <a:pt x="11228" y="14467"/>
                    <a:pt x="14466" y="11228"/>
                    <a:pt x="14466" y="7228"/>
                  </a:cubicBezTo>
                  <a:cubicBezTo>
                    <a:pt x="14466" y="3239"/>
                    <a:pt x="11228" y="1"/>
                    <a:pt x="7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6509526" y="2886238"/>
              <a:ext cx="124308" cy="124273"/>
            </a:xfrm>
            <a:custGeom>
              <a:rect b="b" l="l" r="r" t="t"/>
              <a:pathLst>
                <a:path extrusionOk="0" h="7811" w="7812">
                  <a:moveTo>
                    <a:pt x="3906" y="0"/>
                  </a:moveTo>
                  <a:cubicBezTo>
                    <a:pt x="1751" y="0"/>
                    <a:pt x="1" y="1751"/>
                    <a:pt x="1" y="3906"/>
                  </a:cubicBezTo>
                  <a:cubicBezTo>
                    <a:pt x="1" y="6073"/>
                    <a:pt x="1751" y="7811"/>
                    <a:pt x="3906" y="7811"/>
                  </a:cubicBezTo>
                  <a:cubicBezTo>
                    <a:pt x="6073" y="7811"/>
                    <a:pt x="7811" y="6073"/>
                    <a:pt x="7811" y="3906"/>
                  </a:cubicBezTo>
                  <a:cubicBezTo>
                    <a:pt x="7811" y="1751"/>
                    <a:pt x="6073" y="0"/>
                    <a:pt x="3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6463079" y="2919203"/>
              <a:ext cx="537699" cy="306888"/>
            </a:xfrm>
            <a:custGeom>
              <a:rect b="b" l="l" r="r" t="t"/>
              <a:pathLst>
                <a:path extrusionOk="0" h="19289" w="33791">
                  <a:moveTo>
                    <a:pt x="16896" y="0"/>
                  </a:moveTo>
                  <a:cubicBezTo>
                    <a:pt x="7549" y="0"/>
                    <a:pt x="1" y="7620"/>
                    <a:pt x="84" y="16966"/>
                  </a:cubicBezTo>
                  <a:lnTo>
                    <a:pt x="16634" y="19288"/>
                  </a:lnTo>
                  <a:lnTo>
                    <a:pt x="33707" y="16966"/>
                  </a:lnTo>
                  <a:cubicBezTo>
                    <a:pt x="33791" y="7620"/>
                    <a:pt x="26242" y="0"/>
                    <a:pt x="16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6423142" y="3188932"/>
              <a:ext cx="628639" cy="154963"/>
            </a:xfrm>
            <a:custGeom>
              <a:rect b="b" l="l" r="r" t="t"/>
              <a:pathLst>
                <a:path extrusionOk="0" h="9740" w="39506">
                  <a:moveTo>
                    <a:pt x="2965" y="1"/>
                  </a:moveTo>
                  <a:cubicBezTo>
                    <a:pt x="1334" y="1"/>
                    <a:pt x="13" y="1334"/>
                    <a:pt x="1" y="2965"/>
                  </a:cubicBezTo>
                  <a:lnTo>
                    <a:pt x="1" y="6775"/>
                  </a:lnTo>
                  <a:cubicBezTo>
                    <a:pt x="13" y="8406"/>
                    <a:pt x="1334" y="9740"/>
                    <a:pt x="2977" y="9740"/>
                  </a:cubicBezTo>
                  <a:lnTo>
                    <a:pt x="5501" y="9740"/>
                  </a:lnTo>
                  <a:lnTo>
                    <a:pt x="6585" y="9073"/>
                  </a:lnTo>
                  <a:lnTo>
                    <a:pt x="7109" y="9740"/>
                  </a:lnTo>
                  <a:lnTo>
                    <a:pt x="12169" y="9740"/>
                  </a:lnTo>
                  <a:lnTo>
                    <a:pt x="13133" y="9073"/>
                  </a:lnTo>
                  <a:lnTo>
                    <a:pt x="13788" y="9740"/>
                  </a:lnTo>
                  <a:lnTo>
                    <a:pt x="18955" y="9740"/>
                  </a:lnTo>
                  <a:lnTo>
                    <a:pt x="20075" y="9073"/>
                  </a:lnTo>
                  <a:lnTo>
                    <a:pt x="20563" y="9740"/>
                  </a:lnTo>
                  <a:lnTo>
                    <a:pt x="25956" y="9740"/>
                  </a:lnTo>
                  <a:lnTo>
                    <a:pt x="26921" y="9073"/>
                  </a:lnTo>
                  <a:lnTo>
                    <a:pt x="27576" y="9740"/>
                  </a:lnTo>
                  <a:lnTo>
                    <a:pt x="32636" y="9740"/>
                  </a:lnTo>
                  <a:lnTo>
                    <a:pt x="33433" y="9073"/>
                  </a:lnTo>
                  <a:lnTo>
                    <a:pt x="34243" y="9740"/>
                  </a:lnTo>
                  <a:lnTo>
                    <a:pt x="36541" y="9740"/>
                  </a:lnTo>
                  <a:cubicBezTo>
                    <a:pt x="38172" y="9740"/>
                    <a:pt x="39506" y="8406"/>
                    <a:pt x="39506" y="6775"/>
                  </a:cubicBezTo>
                  <a:lnTo>
                    <a:pt x="39506" y="2965"/>
                  </a:lnTo>
                  <a:cubicBezTo>
                    <a:pt x="39506" y="1322"/>
                    <a:pt x="38172" y="1"/>
                    <a:pt x="36541" y="1"/>
                  </a:cubicBezTo>
                  <a:lnTo>
                    <a:pt x="34255" y="1"/>
                  </a:lnTo>
                  <a:lnTo>
                    <a:pt x="33445" y="608"/>
                  </a:lnTo>
                  <a:lnTo>
                    <a:pt x="32636" y="1"/>
                  </a:lnTo>
                  <a:lnTo>
                    <a:pt x="27576" y="1"/>
                  </a:lnTo>
                  <a:lnTo>
                    <a:pt x="26730" y="524"/>
                  </a:lnTo>
                  <a:lnTo>
                    <a:pt x="25968" y="1"/>
                  </a:lnTo>
                  <a:lnTo>
                    <a:pt x="20563" y="1"/>
                  </a:lnTo>
                  <a:lnTo>
                    <a:pt x="19682" y="524"/>
                  </a:lnTo>
                  <a:lnTo>
                    <a:pt x="18944" y="1"/>
                  </a:lnTo>
                  <a:lnTo>
                    <a:pt x="13776" y="1"/>
                  </a:lnTo>
                  <a:lnTo>
                    <a:pt x="13074" y="524"/>
                  </a:lnTo>
                  <a:lnTo>
                    <a:pt x="12169" y="1"/>
                  </a:lnTo>
                  <a:lnTo>
                    <a:pt x="7109" y="1"/>
                  </a:lnTo>
                  <a:lnTo>
                    <a:pt x="6406" y="524"/>
                  </a:lnTo>
                  <a:lnTo>
                    <a:pt x="55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6616755" y="3188932"/>
              <a:ext cx="25794" cy="154963"/>
            </a:xfrm>
            <a:custGeom>
              <a:rect b="b" l="l" r="r" t="t"/>
              <a:pathLst>
                <a:path extrusionOk="0" h="9740" w="1621">
                  <a:moveTo>
                    <a:pt x="1" y="1"/>
                  </a:moveTo>
                  <a:lnTo>
                    <a:pt x="1" y="9740"/>
                  </a:lnTo>
                  <a:lnTo>
                    <a:pt x="1620" y="9740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FCB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6724557" y="3188932"/>
              <a:ext cx="25778" cy="154963"/>
            </a:xfrm>
            <a:custGeom>
              <a:rect b="b" l="l" r="r" t="t"/>
              <a:pathLst>
                <a:path extrusionOk="0" h="9740" w="1620">
                  <a:moveTo>
                    <a:pt x="1" y="1"/>
                  </a:moveTo>
                  <a:lnTo>
                    <a:pt x="1" y="9740"/>
                  </a:lnTo>
                  <a:lnTo>
                    <a:pt x="1620" y="9740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FCB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6836337" y="3188932"/>
              <a:ext cx="25587" cy="154963"/>
            </a:xfrm>
            <a:custGeom>
              <a:rect b="b" l="l" r="r" t="t"/>
              <a:pathLst>
                <a:path extrusionOk="0" h="9740" w="1608">
                  <a:moveTo>
                    <a:pt x="0" y="1"/>
                  </a:moveTo>
                  <a:lnTo>
                    <a:pt x="0" y="9740"/>
                  </a:lnTo>
                  <a:lnTo>
                    <a:pt x="1608" y="974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CB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6942420" y="3188932"/>
              <a:ext cx="25603" cy="154963"/>
            </a:xfrm>
            <a:custGeom>
              <a:rect b="b" l="l" r="r" t="t"/>
              <a:pathLst>
                <a:path extrusionOk="0" h="9740" w="1609">
                  <a:moveTo>
                    <a:pt x="1" y="1"/>
                  </a:moveTo>
                  <a:lnTo>
                    <a:pt x="1" y="9740"/>
                  </a:lnTo>
                  <a:lnTo>
                    <a:pt x="1608" y="9740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CB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6410444" y="2820532"/>
              <a:ext cx="654036" cy="536262"/>
            </a:xfrm>
            <a:custGeom>
              <a:rect b="b" l="l" r="r" t="t"/>
              <a:pathLst>
                <a:path extrusionOk="0" h="33706" w="41102">
                  <a:moveTo>
                    <a:pt x="30838" y="1618"/>
                  </a:moveTo>
                  <a:cubicBezTo>
                    <a:pt x="33553" y="1618"/>
                    <a:pt x="35982" y="3321"/>
                    <a:pt x="36887" y="5893"/>
                  </a:cubicBezTo>
                  <a:cubicBezTo>
                    <a:pt x="37803" y="8452"/>
                    <a:pt x="36994" y="11310"/>
                    <a:pt x="34886" y="13024"/>
                  </a:cubicBezTo>
                  <a:cubicBezTo>
                    <a:pt x="34565" y="12560"/>
                    <a:pt x="34208" y="12108"/>
                    <a:pt x="33839" y="11679"/>
                  </a:cubicBezTo>
                  <a:cubicBezTo>
                    <a:pt x="35303" y="10465"/>
                    <a:pt x="35898" y="8488"/>
                    <a:pt x="35351" y="6678"/>
                  </a:cubicBezTo>
                  <a:cubicBezTo>
                    <a:pt x="35252" y="6315"/>
                    <a:pt x="34927" y="6073"/>
                    <a:pt x="34569" y="6073"/>
                  </a:cubicBezTo>
                  <a:cubicBezTo>
                    <a:pt x="34493" y="6073"/>
                    <a:pt x="34416" y="6084"/>
                    <a:pt x="34339" y="6107"/>
                  </a:cubicBezTo>
                  <a:cubicBezTo>
                    <a:pt x="33898" y="6238"/>
                    <a:pt x="33660" y="6714"/>
                    <a:pt x="33815" y="7143"/>
                  </a:cubicBezTo>
                  <a:cubicBezTo>
                    <a:pt x="34184" y="8381"/>
                    <a:pt x="33755" y="9714"/>
                    <a:pt x="32731" y="10500"/>
                  </a:cubicBezTo>
                  <a:cubicBezTo>
                    <a:pt x="31303" y="9119"/>
                    <a:pt x="29659" y="8000"/>
                    <a:pt x="27862" y="7167"/>
                  </a:cubicBezTo>
                  <a:cubicBezTo>
                    <a:pt x="28267" y="5796"/>
                    <a:pt x="29520" y="4938"/>
                    <a:pt x="30848" y="4938"/>
                  </a:cubicBezTo>
                  <a:cubicBezTo>
                    <a:pt x="31274" y="4938"/>
                    <a:pt x="31708" y="5026"/>
                    <a:pt x="32124" y="5214"/>
                  </a:cubicBezTo>
                  <a:cubicBezTo>
                    <a:pt x="32240" y="5272"/>
                    <a:pt x="32365" y="5300"/>
                    <a:pt x="32487" y="5300"/>
                  </a:cubicBezTo>
                  <a:cubicBezTo>
                    <a:pt x="32791" y="5300"/>
                    <a:pt x="33084" y="5130"/>
                    <a:pt x="33219" y="4833"/>
                  </a:cubicBezTo>
                  <a:cubicBezTo>
                    <a:pt x="33410" y="4416"/>
                    <a:pt x="33219" y="3928"/>
                    <a:pt x="32791" y="3749"/>
                  </a:cubicBezTo>
                  <a:cubicBezTo>
                    <a:pt x="32158" y="3463"/>
                    <a:pt x="31498" y="3328"/>
                    <a:pt x="30850" y="3328"/>
                  </a:cubicBezTo>
                  <a:cubicBezTo>
                    <a:pt x="28889" y="3328"/>
                    <a:pt x="27036" y="4563"/>
                    <a:pt x="26373" y="6559"/>
                  </a:cubicBezTo>
                  <a:cubicBezTo>
                    <a:pt x="25838" y="6369"/>
                    <a:pt x="25290" y="6202"/>
                    <a:pt x="24730" y="6071"/>
                  </a:cubicBezTo>
                  <a:cubicBezTo>
                    <a:pt x="25588" y="3416"/>
                    <a:pt x="28052" y="1618"/>
                    <a:pt x="30838" y="1618"/>
                  </a:cubicBezTo>
                  <a:close/>
                  <a:moveTo>
                    <a:pt x="10143" y="1612"/>
                  </a:moveTo>
                  <a:cubicBezTo>
                    <a:pt x="12897" y="1612"/>
                    <a:pt x="15392" y="3381"/>
                    <a:pt x="16253" y="6071"/>
                  </a:cubicBezTo>
                  <a:cubicBezTo>
                    <a:pt x="15705" y="6214"/>
                    <a:pt x="15158" y="6381"/>
                    <a:pt x="14622" y="6571"/>
                  </a:cubicBezTo>
                  <a:cubicBezTo>
                    <a:pt x="13948" y="4534"/>
                    <a:pt x="12079" y="3327"/>
                    <a:pt x="10135" y="3327"/>
                  </a:cubicBezTo>
                  <a:cubicBezTo>
                    <a:pt x="9228" y="3327"/>
                    <a:pt x="8304" y="3590"/>
                    <a:pt x="7478" y="4154"/>
                  </a:cubicBezTo>
                  <a:cubicBezTo>
                    <a:pt x="4894" y="5928"/>
                    <a:pt x="4728" y="9691"/>
                    <a:pt x="7157" y="11691"/>
                  </a:cubicBezTo>
                  <a:cubicBezTo>
                    <a:pt x="6788" y="12120"/>
                    <a:pt x="6430" y="12572"/>
                    <a:pt x="6109" y="13036"/>
                  </a:cubicBezTo>
                  <a:cubicBezTo>
                    <a:pt x="4585" y="11822"/>
                    <a:pt x="3704" y="9988"/>
                    <a:pt x="3716" y="8036"/>
                  </a:cubicBezTo>
                  <a:cubicBezTo>
                    <a:pt x="3716" y="4869"/>
                    <a:pt x="6014" y="2178"/>
                    <a:pt x="9145" y="1690"/>
                  </a:cubicBezTo>
                  <a:cubicBezTo>
                    <a:pt x="9480" y="1637"/>
                    <a:pt x="9813" y="1612"/>
                    <a:pt x="10143" y="1612"/>
                  </a:cubicBezTo>
                  <a:close/>
                  <a:moveTo>
                    <a:pt x="10131" y="4945"/>
                  </a:moveTo>
                  <a:cubicBezTo>
                    <a:pt x="11449" y="4945"/>
                    <a:pt x="12712" y="5788"/>
                    <a:pt x="13122" y="7190"/>
                  </a:cubicBezTo>
                  <a:cubicBezTo>
                    <a:pt x="12479" y="7476"/>
                    <a:pt x="11860" y="7809"/>
                    <a:pt x="11264" y="8179"/>
                  </a:cubicBezTo>
                  <a:cubicBezTo>
                    <a:pt x="10498" y="8646"/>
                    <a:pt x="10963" y="9680"/>
                    <a:pt x="11671" y="9680"/>
                  </a:cubicBezTo>
                  <a:cubicBezTo>
                    <a:pt x="11810" y="9680"/>
                    <a:pt x="11959" y="9640"/>
                    <a:pt x="12110" y="9548"/>
                  </a:cubicBezTo>
                  <a:cubicBezTo>
                    <a:pt x="14673" y="7968"/>
                    <a:pt x="17578" y="7172"/>
                    <a:pt x="20492" y="7172"/>
                  </a:cubicBezTo>
                  <a:cubicBezTo>
                    <a:pt x="23045" y="7172"/>
                    <a:pt x="25604" y="7783"/>
                    <a:pt x="27945" y="9012"/>
                  </a:cubicBezTo>
                  <a:cubicBezTo>
                    <a:pt x="32946" y="11631"/>
                    <a:pt x="36196" y="16703"/>
                    <a:pt x="36482" y="22347"/>
                  </a:cubicBezTo>
                  <a:lnTo>
                    <a:pt x="4525" y="22347"/>
                  </a:lnTo>
                  <a:cubicBezTo>
                    <a:pt x="4740" y="18168"/>
                    <a:pt x="6585" y="14239"/>
                    <a:pt x="9657" y="11405"/>
                  </a:cubicBezTo>
                  <a:cubicBezTo>
                    <a:pt x="10313" y="10841"/>
                    <a:pt x="9771" y="9969"/>
                    <a:pt x="9128" y="9969"/>
                  </a:cubicBezTo>
                  <a:cubicBezTo>
                    <a:pt x="8943" y="9969"/>
                    <a:pt x="8749" y="10041"/>
                    <a:pt x="8573" y="10215"/>
                  </a:cubicBezTo>
                  <a:cubicBezTo>
                    <a:pt x="8466" y="10310"/>
                    <a:pt x="8359" y="10405"/>
                    <a:pt x="8264" y="10512"/>
                  </a:cubicBezTo>
                  <a:cubicBezTo>
                    <a:pt x="6585" y="9238"/>
                    <a:pt x="6645" y="6690"/>
                    <a:pt x="8383" y="5488"/>
                  </a:cubicBezTo>
                  <a:cubicBezTo>
                    <a:pt x="8928" y="5117"/>
                    <a:pt x="9535" y="4945"/>
                    <a:pt x="10131" y="4945"/>
                  </a:cubicBezTo>
                  <a:close/>
                  <a:moveTo>
                    <a:pt x="12979" y="23954"/>
                  </a:moveTo>
                  <a:lnTo>
                    <a:pt x="12967" y="32086"/>
                  </a:lnTo>
                  <a:lnTo>
                    <a:pt x="7907" y="32086"/>
                  </a:lnTo>
                  <a:lnTo>
                    <a:pt x="7907" y="30765"/>
                  </a:lnTo>
                  <a:cubicBezTo>
                    <a:pt x="7889" y="30247"/>
                    <a:pt x="7499" y="29988"/>
                    <a:pt x="7108" y="29988"/>
                  </a:cubicBezTo>
                  <a:cubicBezTo>
                    <a:pt x="6716" y="29988"/>
                    <a:pt x="6323" y="30247"/>
                    <a:pt x="6299" y="30765"/>
                  </a:cubicBezTo>
                  <a:lnTo>
                    <a:pt x="6299" y="32086"/>
                  </a:lnTo>
                  <a:lnTo>
                    <a:pt x="3775" y="32086"/>
                  </a:lnTo>
                  <a:cubicBezTo>
                    <a:pt x="2573" y="32086"/>
                    <a:pt x="1608" y="31122"/>
                    <a:pt x="1608" y="29931"/>
                  </a:cubicBezTo>
                  <a:lnTo>
                    <a:pt x="1608" y="26121"/>
                  </a:lnTo>
                  <a:cubicBezTo>
                    <a:pt x="1608" y="25002"/>
                    <a:pt x="2466" y="24073"/>
                    <a:pt x="3573" y="23966"/>
                  </a:cubicBezTo>
                  <a:cubicBezTo>
                    <a:pt x="3632" y="23966"/>
                    <a:pt x="6157" y="23954"/>
                    <a:pt x="6311" y="23954"/>
                  </a:cubicBezTo>
                  <a:lnTo>
                    <a:pt x="6311" y="27514"/>
                  </a:lnTo>
                  <a:cubicBezTo>
                    <a:pt x="6287" y="27967"/>
                    <a:pt x="6657" y="28348"/>
                    <a:pt x="7109" y="28348"/>
                  </a:cubicBezTo>
                  <a:cubicBezTo>
                    <a:pt x="7573" y="28348"/>
                    <a:pt x="7931" y="27967"/>
                    <a:pt x="7919" y="27514"/>
                  </a:cubicBezTo>
                  <a:lnTo>
                    <a:pt x="7919" y="23954"/>
                  </a:lnTo>
                  <a:close/>
                  <a:moveTo>
                    <a:pt x="19742" y="23954"/>
                  </a:moveTo>
                  <a:lnTo>
                    <a:pt x="19742" y="32086"/>
                  </a:lnTo>
                  <a:lnTo>
                    <a:pt x="14586" y="32086"/>
                  </a:lnTo>
                  <a:lnTo>
                    <a:pt x="14586" y="23954"/>
                  </a:lnTo>
                  <a:close/>
                  <a:moveTo>
                    <a:pt x="26766" y="23954"/>
                  </a:moveTo>
                  <a:lnTo>
                    <a:pt x="26766" y="32086"/>
                  </a:lnTo>
                  <a:lnTo>
                    <a:pt x="21361" y="32086"/>
                  </a:lnTo>
                  <a:lnTo>
                    <a:pt x="21361" y="23954"/>
                  </a:lnTo>
                  <a:close/>
                  <a:moveTo>
                    <a:pt x="33434" y="23954"/>
                  </a:moveTo>
                  <a:lnTo>
                    <a:pt x="33434" y="32086"/>
                  </a:lnTo>
                  <a:lnTo>
                    <a:pt x="28374" y="32086"/>
                  </a:lnTo>
                  <a:lnTo>
                    <a:pt x="28374" y="23954"/>
                  </a:lnTo>
                  <a:close/>
                  <a:moveTo>
                    <a:pt x="35241" y="23952"/>
                  </a:moveTo>
                  <a:cubicBezTo>
                    <a:pt x="35716" y="23952"/>
                    <a:pt x="36835" y="23969"/>
                    <a:pt x="37280" y="23969"/>
                  </a:cubicBezTo>
                  <a:cubicBezTo>
                    <a:pt x="37372" y="23969"/>
                    <a:pt x="37435" y="23968"/>
                    <a:pt x="37458" y="23966"/>
                  </a:cubicBezTo>
                  <a:cubicBezTo>
                    <a:pt x="38589" y="24026"/>
                    <a:pt x="39482" y="24978"/>
                    <a:pt x="39494" y="26121"/>
                  </a:cubicBezTo>
                  <a:lnTo>
                    <a:pt x="39494" y="29931"/>
                  </a:lnTo>
                  <a:cubicBezTo>
                    <a:pt x="39482" y="31122"/>
                    <a:pt x="38518" y="32086"/>
                    <a:pt x="37327" y="32086"/>
                  </a:cubicBezTo>
                  <a:lnTo>
                    <a:pt x="35041" y="32086"/>
                  </a:lnTo>
                  <a:lnTo>
                    <a:pt x="35041" y="23954"/>
                  </a:lnTo>
                  <a:cubicBezTo>
                    <a:pt x="35072" y="23953"/>
                    <a:pt x="35143" y="23952"/>
                    <a:pt x="35241" y="23952"/>
                  </a:cubicBezTo>
                  <a:close/>
                  <a:moveTo>
                    <a:pt x="30861" y="1"/>
                  </a:moveTo>
                  <a:cubicBezTo>
                    <a:pt x="27463" y="1"/>
                    <a:pt x="24200" y="2165"/>
                    <a:pt x="23135" y="5762"/>
                  </a:cubicBezTo>
                  <a:cubicBezTo>
                    <a:pt x="22254" y="5631"/>
                    <a:pt x="21370" y="5565"/>
                    <a:pt x="20487" y="5565"/>
                  </a:cubicBezTo>
                  <a:cubicBezTo>
                    <a:pt x="19605" y="5565"/>
                    <a:pt x="18724" y="5631"/>
                    <a:pt x="17848" y="5762"/>
                  </a:cubicBezTo>
                  <a:cubicBezTo>
                    <a:pt x="16784" y="2169"/>
                    <a:pt x="13520" y="5"/>
                    <a:pt x="10122" y="5"/>
                  </a:cubicBezTo>
                  <a:cubicBezTo>
                    <a:pt x="8577" y="5"/>
                    <a:pt x="7004" y="452"/>
                    <a:pt x="5597" y="1416"/>
                  </a:cubicBezTo>
                  <a:cubicBezTo>
                    <a:pt x="1084" y="4500"/>
                    <a:pt x="906" y="11084"/>
                    <a:pt x="5228" y="14405"/>
                  </a:cubicBezTo>
                  <a:cubicBezTo>
                    <a:pt x="3823" y="16858"/>
                    <a:pt x="3025" y="19620"/>
                    <a:pt x="2906" y="22454"/>
                  </a:cubicBezTo>
                  <a:cubicBezTo>
                    <a:pt x="1204" y="22847"/>
                    <a:pt x="1" y="24371"/>
                    <a:pt x="1" y="26121"/>
                  </a:cubicBezTo>
                  <a:lnTo>
                    <a:pt x="1" y="29931"/>
                  </a:lnTo>
                  <a:cubicBezTo>
                    <a:pt x="1" y="31741"/>
                    <a:pt x="1299" y="33301"/>
                    <a:pt x="3085" y="33634"/>
                  </a:cubicBezTo>
                  <a:lnTo>
                    <a:pt x="36648" y="33705"/>
                  </a:lnTo>
                  <a:lnTo>
                    <a:pt x="38256" y="33586"/>
                  </a:lnTo>
                  <a:cubicBezTo>
                    <a:pt x="39935" y="33158"/>
                    <a:pt x="41101" y="31646"/>
                    <a:pt x="41101" y="29931"/>
                  </a:cubicBezTo>
                  <a:lnTo>
                    <a:pt x="41101" y="26121"/>
                  </a:lnTo>
                  <a:cubicBezTo>
                    <a:pt x="41101" y="24335"/>
                    <a:pt x="39851" y="22799"/>
                    <a:pt x="38101" y="22430"/>
                  </a:cubicBezTo>
                  <a:cubicBezTo>
                    <a:pt x="37982" y="19597"/>
                    <a:pt x="37184" y="16846"/>
                    <a:pt x="35767" y="14394"/>
                  </a:cubicBezTo>
                  <a:cubicBezTo>
                    <a:pt x="40066" y="11048"/>
                    <a:pt x="39875" y="4476"/>
                    <a:pt x="35374" y="1404"/>
                  </a:cubicBezTo>
                  <a:cubicBezTo>
                    <a:pt x="33970" y="446"/>
                    <a:pt x="32402" y="1"/>
                    <a:pt x="308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1" name="Google Shape;8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00205">
            <a:off x="2081000" y="-120500"/>
            <a:ext cx="1413200" cy="14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4"/>
          <p:cNvSpPr txBox="1"/>
          <p:nvPr>
            <p:ph idx="1" type="subTitle"/>
          </p:nvPr>
        </p:nvSpPr>
        <p:spPr>
          <a:xfrm>
            <a:off x="720000" y="2657159"/>
            <a:ext cx="3516600" cy="1724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DIMM</a:t>
            </a:r>
            <a:endParaRPr/>
          </a:p>
          <a:p>
            <a:pPr indent="-317500" lvl="0" marL="4572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Usada en ordenadores de sobremesa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Sucesores de las antiguas SIMM desde 1996.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tamaño depende de la generación DDR a la que pertenezca</a:t>
            </a:r>
            <a:endParaRPr/>
          </a:p>
        </p:txBody>
      </p:sp>
      <p:sp>
        <p:nvSpPr>
          <p:cNvPr id="807" name="Google Shape;807;p44"/>
          <p:cNvSpPr txBox="1"/>
          <p:nvPr>
            <p:ph idx="3" type="subTitle"/>
          </p:nvPr>
        </p:nvSpPr>
        <p:spPr>
          <a:xfrm>
            <a:off x="4930913" y="2657139"/>
            <a:ext cx="3639000" cy="1987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SODIMM</a:t>
            </a:r>
            <a:endParaRPr/>
          </a:p>
          <a:p>
            <a:pPr indent="-317500" lvl="0" marL="4572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Usada en portátiles, netbooks e impresoras.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Más pequeñas que la DIMM.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Igual que en las DIMM el tamaño depende de la generación </a:t>
            </a:r>
            <a:endParaRPr/>
          </a:p>
        </p:txBody>
      </p:sp>
      <p:sp>
        <p:nvSpPr>
          <p:cNvPr id="808" name="Google Shape;808;p4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RAM </a:t>
            </a:r>
            <a:endParaRPr/>
          </a:p>
        </p:txBody>
      </p:sp>
      <p:sp>
        <p:nvSpPr>
          <p:cNvPr id="809" name="Google Shape;809;p44"/>
          <p:cNvSpPr txBox="1"/>
          <p:nvPr>
            <p:ph idx="5" type="subTitle"/>
          </p:nvPr>
        </p:nvSpPr>
        <p:spPr>
          <a:xfrm>
            <a:off x="2807750" y="1133173"/>
            <a:ext cx="3516600" cy="213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Dependiendo de su tamaño</a:t>
            </a:r>
            <a:endParaRPr/>
          </a:p>
        </p:txBody>
      </p:sp>
      <p:grpSp>
        <p:nvGrpSpPr>
          <p:cNvPr id="810" name="Google Shape;810;p44"/>
          <p:cNvGrpSpPr/>
          <p:nvPr/>
        </p:nvGrpSpPr>
        <p:grpSpPr>
          <a:xfrm>
            <a:off x="2118088" y="1673983"/>
            <a:ext cx="720425" cy="656275"/>
            <a:chOff x="5049725" y="2635825"/>
            <a:chExt cx="481825" cy="451700"/>
          </a:xfrm>
        </p:grpSpPr>
        <p:sp>
          <p:nvSpPr>
            <p:cNvPr id="811" name="Google Shape;811;p44"/>
            <p:cNvSpPr/>
            <p:nvPr/>
          </p:nvSpPr>
          <p:spPr>
            <a:xfrm>
              <a:off x="5135325" y="3031050"/>
              <a:ext cx="310550" cy="56475"/>
            </a:xfrm>
            <a:custGeom>
              <a:rect b="b" l="l" r="r" t="t"/>
              <a:pathLst>
                <a:path extrusionOk="0"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  <a:effectLst>
              <a:outerShdw blurRad="57150" rotWithShape="0" algn="bl">
                <a:srgbClr val="00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5049725" y="2946350"/>
              <a:ext cx="481825" cy="56500"/>
            </a:xfrm>
            <a:custGeom>
              <a:rect b="b" l="l" r="r" t="t"/>
              <a:pathLst>
                <a:path extrusionOk="0"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  <a:effectLst>
              <a:outerShdw blurRad="57150" rotWithShape="0" algn="bl">
                <a:srgbClr val="00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504972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  <a:effectLst>
              <a:outerShdw blurRad="57150" rotWithShape="0" algn="bl">
                <a:srgbClr val="00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4" name="Google Shape;814;p44"/>
          <p:cNvGrpSpPr/>
          <p:nvPr/>
        </p:nvGrpSpPr>
        <p:grpSpPr>
          <a:xfrm>
            <a:off x="6344909" y="1653921"/>
            <a:ext cx="811041" cy="687485"/>
            <a:chOff x="-41526450" y="3653375"/>
            <a:chExt cx="315875" cy="247350"/>
          </a:xfrm>
        </p:grpSpPr>
        <p:sp>
          <p:nvSpPr>
            <p:cNvPr id="815" name="Google Shape;815;p44"/>
            <p:cNvSpPr/>
            <p:nvPr/>
          </p:nvSpPr>
          <p:spPr>
            <a:xfrm>
              <a:off x="-41526450" y="3860525"/>
              <a:ext cx="315875" cy="40200"/>
            </a:xfrm>
            <a:custGeom>
              <a:rect b="b" l="l" r="r" t="t"/>
              <a:pathLst>
                <a:path extrusionOk="0" h="1608" w="12635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  <a:effectLst>
              <a:outerShdw blurRad="57150" rotWithShape="0" algn="bl" dir="5400000" dist="19050">
                <a:srgbClr val="00FF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-41506750" y="3653375"/>
              <a:ext cx="275700" cy="186700"/>
            </a:xfrm>
            <a:custGeom>
              <a:rect b="b" l="l" r="r" t="t"/>
              <a:pathLst>
                <a:path extrusionOk="0" h="7468" w="11028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  <a:effectLst>
              <a:outerShdw blurRad="57150" rotWithShape="0" algn="bl" dir="5400000" dist="19050">
                <a:srgbClr val="00FF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44"/>
          <p:cNvGrpSpPr/>
          <p:nvPr/>
        </p:nvGrpSpPr>
        <p:grpSpPr>
          <a:xfrm>
            <a:off x="4401583" y="3969924"/>
            <a:ext cx="741054" cy="1493238"/>
            <a:chOff x="8229008" y="142524"/>
            <a:chExt cx="741054" cy="1493238"/>
          </a:xfrm>
        </p:grpSpPr>
        <p:grpSp>
          <p:nvGrpSpPr>
            <p:cNvPr id="818" name="Google Shape;818;p44"/>
            <p:cNvGrpSpPr/>
            <p:nvPr/>
          </p:nvGrpSpPr>
          <p:grpSpPr>
            <a:xfrm>
              <a:off x="8229008" y="558584"/>
              <a:ext cx="741054" cy="1077178"/>
              <a:chOff x="2446425" y="1033300"/>
              <a:chExt cx="1176650" cy="1710350"/>
            </a:xfrm>
          </p:grpSpPr>
          <p:sp>
            <p:nvSpPr>
              <p:cNvPr id="819" name="Google Shape;819;p44"/>
              <p:cNvSpPr/>
              <p:nvPr/>
            </p:nvSpPr>
            <p:spPr>
              <a:xfrm>
                <a:off x="2556250" y="1262475"/>
                <a:ext cx="892400" cy="1443975"/>
              </a:xfrm>
              <a:custGeom>
                <a:rect b="b" l="l" r="r" t="t"/>
                <a:pathLst>
                  <a:path extrusionOk="0" h="57759" w="35696">
                    <a:moveTo>
                      <a:pt x="17848" y="1"/>
                    </a:moveTo>
                    <a:cubicBezTo>
                      <a:pt x="2870" y="1"/>
                      <a:pt x="1" y="8300"/>
                      <a:pt x="1" y="18539"/>
                    </a:cubicBezTo>
                    <a:lnTo>
                      <a:pt x="1" y="18682"/>
                    </a:lnTo>
                    <a:lnTo>
                      <a:pt x="1" y="18765"/>
                    </a:lnTo>
                    <a:lnTo>
                      <a:pt x="1" y="50162"/>
                    </a:lnTo>
                    <a:cubicBezTo>
                      <a:pt x="1" y="54341"/>
                      <a:pt x="3299" y="57758"/>
                      <a:pt x="7323" y="57758"/>
                    </a:cubicBezTo>
                    <a:cubicBezTo>
                      <a:pt x="11336" y="57758"/>
                      <a:pt x="15205" y="54329"/>
                      <a:pt x="15205" y="50162"/>
                    </a:cubicBezTo>
                    <a:lnTo>
                      <a:pt x="15205" y="45102"/>
                    </a:lnTo>
                    <a:cubicBezTo>
                      <a:pt x="16253" y="45304"/>
                      <a:pt x="16753" y="45399"/>
                      <a:pt x="17848" y="45399"/>
                    </a:cubicBezTo>
                    <a:cubicBezTo>
                      <a:pt x="18932" y="45399"/>
                      <a:pt x="20015" y="45304"/>
                      <a:pt x="21075" y="45102"/>
                    </a:cubicBezTo>
                    <a:lnTo>
                      <a:pt x="21075" y="47674"/>
                    </a:lnTo>
                    <a:cubicBezTo>
                      <a:pt x="21075" y="51853"/>
                      <a:pt x="24361" y="55270"/>
                      <a:pt x="28385" y="55270"/>
                    </a:cubicBezTo>
                    <a:cubicBezTo>
                      <a:pt x="32410" y="55270"/>
                      <a:pt x="35696" y="51841"/>
                      <a:pt x="35696" y="47674"/>
                    </a:cubicBezTo>
                    <a:lnTo>
                      <a:pt x="35696" y="16741"/>
                    </a:lnTo>
                    <a:cubicBezTo>
                      <a:pt x="35696" y="15693"/>
                      <a:pt x="35493" y="14658"/>
                      <a:pt x="35077" y="13693"/>
                    </a:cubicBezTo>
                    <a:cubicBezTo>
                      <a:pt x="33029" y="5811"/>
                      <a:pt x="26099" y="1"/>
                      <a:pt x="178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4"/>
              <p:cNvSpPr/>
              <p:nvPr/>
            </p:nvSpPr>
            <p:spPr>
              <a:xfrm>
                <a:off x="2519050" y="1225275"/>
                <a:ext cx="966825" cy="1518375"/>
              </a:xfrm>
              <a:custGeom>
                <a:rect b="b" l="l" r="r" t="t"/>
                <a:pathLst>
                  <a:path extrusionOk="0" h="60735" w="38673">
                    <a:moveTo>
                      <a:pt x="19336" y="2977"/>
                    </a:moveTo>
                    <a:cubicBezTo>
                      <a:pt x="26706" y="2977"/>
                      <a:pt x="33207" y="8156"/>
                      <a:pt x="35124" y="15562"/>
                    </a:cubicBezTo>
                    <a:lnTo>
                      <a:pt x="35160" y="15669"/>
                    </a:lnTo>
                    <a:lnTo>
                      <a:pt x="35195" y="15765"/>
                    </a:lnTo>
                    <a:cubicBezTo>
                      <a:pt x="35529" y="16538"/>
                      <a:pt x="35696" y="17384"/>
                      <a:pt x="35696" y="18229"/>
                    </a:cubicBezTo>
                    <a:lnTo>
                      <a:pt x="35696" y="49162"/>
                    </a:lnTo>
                    <a:cubicBezTo>
                      <a:pt x="35696" y="52531"/>
                      <a:pt x="33088" y="55269"/>
                      <a:pt x="29873" y="55269"/>
                    </a:cubicBezTo>
                    <a:cubicBezTo>
                      <a:pt x="26659" y="55269"/>
                      <a:pt x="24051" y="52531"/>
                      <a:pt x="24051" y="49162"/>
                    </a:cubicBezTo>
                    <a:lnTo>
                      <a:pt x="24051" y="44804"/>
                    </a:lnTo>
                    <a:lnTo>
                      <a:pt x="22277" y="45137"/>
                    </a:lnTo>
                    <a:cubicBezTo>
                      <a:pt x="21313" y="45316"/>
                      <a:pt x="20325" y="45399"/>
                      <a:pt x="19336" y="45399"/>
                    </a:cubicBezTo>
                    <a:cubicBezTo>
                      <a:pt x="18431" y="45399"/>
                      <a:pt x="18039" y="45328"/>
                      <a:pt x="17098" y="45149"/>
                    </a:cubicBezTo>
                    <a:lnTo>
                      <a:pt x="15205" y="44792"/>
                    </a:lnTo>
                    <a:lnTo>
                      <a:pt x="15205" y="51662"/>
                    </a:lnTo>
                    <a:cubicBezTo>
                      <a:pt x="15205" y="54853"/>
                      <a:pt x="12157" y="57758"/>
                      <a:pt x="8811" y="57758"/>
                    </a:cubicBezTo>
                    <a:cubicBezTo>
                      <a:pt x="5597" y="57758"/>
                      <a:pt x="2977" y="55019"/>
                      <a:pt x="2977" y="51662"/>
                    </a:cubicBezTo>
                    <a:lnTo>
                      <a:pt x="2977" y="20265"/>
                    </a:lnTo>
                    <a:lnTo>
                      <a:pt x="2977" y="20194"/>
                    </a:lnTo>
                    <a:lnTo>
                      <a:pt x="2977" y="20027"/>
                    </a:lnTo>
                    <a:cubicBezTo>
                      <a:pt x="2977" y="14348"/>
                      <a:pt x="3930" y="10478"/>
                      <a:pt x="5978" y="7823"/>
                    </a:cubicBezTo>
                    <a:cubicBezTo>
                      <a:pt x="8502" y="4573"/>
                      <a:pt x="12871" y="2977"/>
                      <a:pt x="19336" y="2977"/>
                    </a:cubicBezTo>
                    <a:close/>
                    <a:moveTo>
                      <a:pt x="19336" y="1"/>
                    </a:moveTo>
                    <a:cubicBezTo>
                      <a:pt x="2203" y="1"/>
                      <a:pt x="1" y="10693"/>
                      <a:pt x="1" y="20015"/>
                    </a:cubicBezTo>
                    <a:lnTo>
                      <a:pt x="1" y="20170"/>
                    </a:lnTo>
                    <a:lnTo>
                      <a:pt x="1" y="20253"/>
                    </a:lnTo>
                    <a:lnTo>
                      <a:pt x="1" y="51662"/>
                    </a:lnTo>
                    <a:cubicBezTo>
                      <a:pt x="1" y="56662"/>
                      <a:pt x="3953" y="60734"/>
                      <a:pt x="8811" y="60734"/>
                    </a:cubicBezTo>
                    <a:cubicBezTo>
                      <a:pt x="13800" y="60734"/>
                      <a:pt x="18181" y="56496"/>
                      <a:pt x="18181" y="51650"/>
                    </a:cubicBezTo>
                    <a:lnTo>
                      <a:pt x="18181" y="48328"/>
                    </a:lnTo>
                    <a:cubicBezTo>
                      <a:pt x="18515" y="48364"/>
                      <a:pt x="18896" y="48376"/>
                      <a:pt x="19336" y="48376"/>
                    </a:cubicBezTo>
                    <a:cubicBezTo>
                      <a:pt x="19920" y="48376"/>
                      <a:pt x="20491" y="48352"/>
                      <a:pt x="21075" y="48304"/>
                    </a:cubicBezTo>
                    <a:lnTo>
                      <a:pt x="21075" y="49162"/>
                    </a:lnTo>
                    <a:cubicBezTo>
                      <a:pt x="21075" y="54174"/>
                      <a:pt x="25016" y="58246"/>
                      <a:pt x="29873" y="58246"/>
                    </a:cubicBezTo>
                    <a:cubicBezTo>
                      <a:pt x="34731" y="58246"/>
                      <a:pt x="38672" y="54174"/>
                      <a:pt x="38672" y="49162"/>
                    </a:cubicBezTo>
                    <a:lnTo>
                      <a:pt x="38672" y="18217"/>
                    </a:lnTo>
                    <a:cubicBezTo>
                      <a:pt x="38672" y="17015"/>
                      <a:pt x="38446" y="15812"/>
                      <a:pt x="37982" y="14705"/>
                    </a:cubicBezTo>
                    <a:cubicBezTo>
                      <a:pt x="35684" y="6037"/>
                      <a:pt x="28028" y="1"/>
                      <a:pt x="19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4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4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4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4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44"/>
            <p:cNvGrpSpPr/>
            <p:nvPr/>
          </p:nvGrpSpPr>
          <p:grpSpPr>
            <a:xfrm>
              <a:off x="8303083" y="142524"/>
              <a:ext cx="592588" cy="564085"/>
              <a:chOff x="2121716" y="4764131"/>
              <a:chExt cx="738611" cy="744667"/>
            </a:xfrm>
          </p:grpSpPr>
          <p:sp>
            <p:nvSpPr>
              <p:cNvPr id="826" name="Google Shape;826;p44"/>
              <p:cNvSpPr/>
              <p:nvPr/>
            </p:nvSpPr>
            <p:spPr>
              <a:xfrm>
                <a:off x="2147389" y="4865931"/>
                <a:ext cx="687064" cy="619097"/>
              </a:xfrm>
              <a:custGeom>
                <a:rect b="b" l="l" r="r" t="t"/>
                <a:pathLst>
                  <a:path extrusionOk="0" h="33886" w="37601">
                    <a:moveTo>
                      <a:pt x="18800" y="4194"/>
                    </a:moveTo>
                    <a:cubicBezTo>
                      <a:pt x="19032" y="4194"/>
                      <a:pt x="19265" y="4316"/>
                      <a:pt x="19384" y="4561"/>
                    </a:cubicBezTo>
                    <a:lnTo>
                      <a:pt x="20777" y="7370"/>
                    </a:lnTo>
                    <a:lnTo>
                      <a:pt x="23884" y="7823"/>
                    </a:lnTo>
                    <a:cubicBezTo>
                      <a:pt x="24420" y="7894"/>
                      <a:pt x="24622" y="8549"/>
                      <a:pt x="24241" y="8930"/>
                    </a:cubicBezTo>
                    <a:lnTo>
                      <a:pt x="21991" y="11133"/>
                    </a:lnTo>
                    <a:lnTo>
                      <a:pt x="22527" y="14228"/>
                    </a:lnTo>
                    <a:cubicBezTo>
                      <a:pt x="22593" y="14643"/>
                      <a:pt x="22256" y="14983"/>
                      <a:pt x="21877" y="14983"/>
                    </a:cubicBezTo>
                    <a:cubicBezTo>
                      <a:pt x="21777" y="14983"/>
                      <a:pt x="21674" y="14959"/>
                      <a:pt x="21574" y="14907"/>
                    </a:cubicBezTo>
                    <a:lnTo>
                      <a:pt x="18800" y="13443"/>
                    </a:lnTo>
                    <a:lnTo>
                      <a:pt x="16014" y="14907"/>
                    </a:lnTo>
                    <a:cubicBezTo>
                      <a:pt x="15915" y="14959"/>
                      <a:pt x="15812" y="14983"/>
                      <a:pt x="15713" y="14983"/>
                    </a:cubicBezTo>
                    <a:cubicBezTo>
                      <a:pt x="15337" y="14983"/>
                      <a:pt x="15008" y="14643"/>
                      <a:pt x="15074" y="14228"/>
                    </a:cubicBezTo>
                    <a:lnTo>
                      <a:pt x="15609" y="11133"/>
                    </a:lnTo>
                    <a:lnTo>
                      <a:pt x="13359" y="8930"/>
                    </a:lnTo>
                    <a:cubicBezTo>
                      <a:pt x="12966" y="8549"/>
                      <a:pt x="13180" y="7894"/>
                      <a:pt x="13716" y="7823"/>
                    </a:cubicBezTo>
                    <a:lnTo>
                      <a:pt x="16824" y="7370"/>
                    </a:lnTo>
                    <a:lnTo>
                      <a:pt x="18217" y="4561"/>
                    </a:lnTo>
                    <a:cubicBezTo>
                      <a:pt x="18336" y="4316"/>
                      <a:pt x="18568" y="4194"/>
                      <a:pt x="18800" y="4194"/>
                    </a:cubicBezTo>
                    <a:close/>
                    <a:moveTo>
                      <a:pt x="18800" y="17648"/>
                    </a:moveTo>
                    <a:cubicBezTo>
                      <a:pt x="19032" y="17648"/>
                      <a:pt x="19265" y="17771"/>
                      <a:pt x="19384" y="18015"/>
                    </a:cubicBezTo>
                    <a:lnTo>
                      <a:pt x="20777" y="20824"/>
                    </a:lnTo>
                    <a:lnTo>
                      <a:pt x="23884" y="21277"/>
                    </a:lnTo>
                    <a:cubicBezTo>
                      <a:pt x="24408" y="21348"/>
                      <a:pt x="24622" y="22003"/>
                      <a:pt x="24241" y="22384"/>
                    </a:cubicBezTo>
                    <a:lnTo>
                      <a:pt x="24241" y="22372"/>
                    </a:lnTo>
                    <a:lnTo>
                      <a:pt x="21991" y="24575"/>
                    </a:lnTo>
                    <a:lnTo>
                      <a:pt x="22527" y="27671"/>
                    </a:lnTo>
                    <a:cubicBezTo>
                      <a:pt x="22586" y="28063"/>
                      <a:pt x="22289" y="28433"/>
                      <a:pt x="21884" y="28433"/>
                    </a:cubicBezTo>
                    <a:cubicBezTo>
                      <a:pt x="21777" y="28421"/>
                      <a:pt x="21670" y="28397"/>
                      <a:pt x="21586" y="28349"/>
                    </a:cubicBezTo>
                    <a:lnTo>
                      <a:pt x="18800" y="26897"/>
                    </a:lnTo>
                    <a:lnTo>
                      <a:pt x="16026" y="28349"/>
                    </a:lnTo>
                    <a:cubicBezTo>
                      <a:pt x="15927" y="28401"/>
                      <a:pt x="15824" y="28425"/>
                      <a:pt x="15724" y="28425"/>
                    </a:cubicBezTo>
                    <a:cubicBezTo>
                      <a:pt x="15345" y="28425"/>
                      <a:pt x="15010" y="28085"/>
                      <a:pt x="15085" y="27671"/>
                    </a:cubicBezTo>
                    <a:lnTo>
                      <a:pt x="15609" y="24575"/>
                    </a:lnTo>
                    <a:lnTo>
                      <a:pt x="13359" y="22384"/>
                    </a:lnTo>
                    <a:cubicBezTo>
                      <a:pt x="12966" y="22003"/>
                      <a:pt x="13180" y="21348"/>
                      <a:pt x="13716" y="21265"/>
                    </a:cubicBezTo>
                    <a:lnTo>
                      <a:pt x="16824" y="20824"/>
                    </a:lnTo>
                    <a:lnTo>
                      <a:pt x="18217" y="18015"/>
                    </a:lnTo>
                    <a:cubicBezTo>
                      <a:pt x="18336" y="17771"/>
                      <a:pt x="18568" y="17648"/>
                      <a:pt x="18800" y="17648"/>
                    </a:cubicBezTo>
                    <a:close/>
                    <a:moveTo>
                      <a:pt x="18800" y="0"/>
                    </a:moveTo>
                    <a:lnTo>
                      <a:pt x="16014" y="1465"/>
                    </a:lnTo>
                    <a:cubicBezTo>
                      <a:pt x="15926" y="1509"/>
                      <a:pt x="15824" y="1534"/>
                      <a:pt x="15720" y="1534"/>
                    </a:cubicBezTo>
                    <a:cubicBezTo>
                      <a:pt x="15683" y="1534"/>
                      <a:pt x="15646" y="1531"/>
                      <a:pt x="15609" y="1524"/>
                    </a:cubicBezTo>
                    <a:lnTo>
                      <a:pt x="8168" y="16419"/>
                    </a:lnTo>
                    <a:lnTo>
                      <a:pt x="8204" y="16479"/>
                    </a:lnTo>
                    <a:lnTo>
                      <a:pt x="11311" y="16919"/>
                    </a:lnTo>
                    <a:cubicBezTo>
                      <a:pt x="11835" y="17003"/>
                      <a:pt x="12049" y="17657"/>
                      <a:pt x="11668" y="18038"/>
                    </a:cubicBezTo>
                    <a:lnTo>
                      <a:pt x="9418" y="20241"/>
                    </a:lnTo>
                    <a:lnTo>
                      <a:pt x="9942" y="23337"/>
                    </a:lnTo>
                    <a:cubicBezTo>
                      <a:pt x="10013" y="23730"/>
                      <a:pt x="9704" y="24099"/>
                      <a:pt x="9299" y="24099"/>
                    </a:cubicBezTo>
                    <a:cubicBezTo>
                      <a:pt x="9204" y="24099"/>
                      <a:pt x="9097" y="24075"/>
                      <a:pt x="9001" y="24027"/>
                    </a:cubicBezTo>
                    <a:lnTo>
                      <a:pt x="6215" y="22551"/>
                    </a:lnTo>
                    <a:lnTo>
                      <a:pt x="4691" y="23360"/>
                    </a:lnTo>
                    <a:lnTo>
                      <a:pt x="4394" y="23968"/>
                    </a:lnTo>
                    <a:cubicBezTo>
                      <a:pt x="8435" y="27638"/>
                      <a:pt x="13600" y="29532"/>
                      <a:pt x="18810" y="29532"/>
                    </a:cubicBezTo>
                    <a:cubicBezTo>
                      <a:pt x="22457" y="29532"/>
                      <a:pt x="26125" y="28603"/>
                      <a:pt x="29444" y="26706"/>
                    </a:cubicBezTo>
                    <a:cubicBezTo>
                      <a:pt x="29560" y="26640"/>
                      <a:pt x="29674" y="26611"/>
                      <a:pt x="29780" y="26611"/>
                    </a:cubicBezTo>
                    <a:cubicBezTo>
                      <a:pt x="30360" y="26611"/>
                      <a:pt x="30721" y="27475"/>
                      <a:pt x="30087" y="27837"/>
                    </a:cubicBezTo>
                    <a:cubicBezTo>
                      <a:pt x="26565" y="29849"/>
                      <a:pt x="22676" y="30831"/>
                      <a:pt x="18813" y="30831"/>
                    </a:cubicBezTo>
                    <a:cubicBezTo>
                      <a:pt x="13118" y="30831"/>
                      <a:pt x="7478" y="28696"/>
                      <a:pt x="3143" y="24575"/>
                    </a:cubicBezTo>
                    <a:lnTo>
                      <a:pt x="3132" y="24575"/>
                    </a:lnTo>
                    <a:cubicBezTo>
                      <a:pt x="3001" y="24456"/>
                      <a:pt x="2870" y="24325"/>
                      <a:pt x="2739" y="24194"/>
                    </a:cubicBezTo>
                    <a:cubicBezTo>
                      <a:pt x="2441" y="23896"/>
                      <a:pt x="2051" y="23747"/>
                      <a:pt x="1663" y="23747"/>
                    </a:cubicBezTo>
                    <a:cubicBezTo>
                      <a:pt x="1274" y="23747"/>
                      <a:pt x="887" y="23896"/>
                      <a:pt x="596" y="24194"/>
                    </a:cubicBezTo>
                    <a:cubicBezTo>
                      <a:pt x="0" y="24789"/>
                      <a:pt x="0" y="25754"/>
                      <a:pt x="596" y="26349"/>
                    </a:cubicBezTo>
                    <a:cubicBezTo>
                      <a:pt x="5620" y="31373"/>
                      <a:pt x="12207" y="33886"/>
                      <a:pt x="18796" y="33886"/>
                    </a:cubicBezTo>
                    <a:cubicBezTo>
                      <a:pt x="25384" y="33886"/>
                      <a:pt x="31974" y="31373"/>
                      <a:pt x="37005" y="26349"/>
                    </a:cubicBezTo>
                    <a:cubicBezTo>
                      <a:pt x="37600" y="25754"/>
                      <a:pt x="37588" y="24789"/>
                      <a:pt x="37005" y="24194"/>
                    </a:cubicBezTo>
                    <a:cubicBezTo>
                      <a:pt x="36707" y="23896"/>
                      <a:pt x="36317" y="23747"/>
                      <a:pt x="35927" y="23747"/>
                    </a:cubicBezTo>
                    <a:cubicBezTo>
                      <a:pt x="35537" y="23747"/>
                      <a:pt x="35147" y="23896"/>
                      <a:pt x="34850" y="24194"/>
                    </a:cubicBezTo>
                    <a:cubicBezTo>
                      <a:pt x="34731" y="24325"/>
                      <a:pt x="34600" y="24444"/>
                      <a:pt x="34469" y="24575"/>
                    </a:cubicBezTo>
                    <a:lnTo>
                      <a:pt x="34445" y="24599"/>
                    </a:lnTo>
                    <a:cubicBezTo>
                      <a:pt x="33778" y="25230"/>
                      <a:pt x="33076" y="25813"/>
                      <a:pt x="32349" y="26361"/>
                    </a:cubicBezTo>
                    <a:cubicBezTo>
                      <a:pt x="32223" y="26446"/>
                      <a:pt x="32095" y="26483"/>
                      <a:pt x="31974" y="26483"/>
                    </a:cubicBezTo>
                    <a:cubicBezTo>
                      <a:pt x="31435" y="26483"/>
                      <a:pt x="31038" y="25751"/>
                      <a:pt x="31564" y="25313"/>
                    </a:cubicBezTo>
                    <a:cubicBezTo>
                      <a:pt x="32135" y="24896"/>
                      <a:pt x="32683" y="24444"/>
                      <a:pt x="33207" y="23968"/>
                    </a:cubicBezTo>
                    <a:lnTo>
                      <a:pt x="32897" y="23360"/>
                    </a:lnTo>
                    <a:lnTo>
                      <a:pt x="31373" y="22551"/>
                    </a:lnTo>
                    <a:lnTo>
                      <a:pt x="28599" y="24015"/>
                    </a:lnTo>
                    <a:cubicBezTo>
                      <a:pt x="28504" y="24063"/>
                      <a:pt x="28397" y="24087"/>
                      <a:pt x="28301" y="24087"/>
                    </a:cubicBezTo>
                    <a:cubicBezTo>
                      <a:pt x="27897" y="24087"/>
                      <a:pt x="27587" y="23730"/>
                      <a:pt x="27658" y="23325"/>
                    </a:cubicBezTo>
                    <a:lnTo>
                      <a:pt x="28182" y="20229"/>
                    </a:lnTo>
                    <a:lnTo>
                      <a:pt x="25944" y="18038"/>
                    </a:lnTo>
                    <a:cubicBezTo>
                      <a:pt x="25551" y="17669"/>
                      <a:pt x="25765" y="17014"/>
                      <a:pt x="26301" y="16931"/>
                    </a:cubicBezTo>
                    <a:lnTo>
                      <a:pt x="29409" y="16491"/>
                    </a:lnTo>
                    <a:lnTo>
                      <a:pt x="29432" y="16431"/>
                    </a:lnTo>
                    <a:lnTo>
                      <a:pt x="21991" y="1524"/>
                    </a:lnTo>
                    <a:cubicBezTo>
                      <a:pt x="21955" y="1536"/>
                      <a:pt x="21920" y="1536"/>
                      <a:pt x="21884" y="1536"/>
                    </a:cubicBezTo>
                    <a:cubicBezTo>
                      <a:pt x="21777" y="1536"/>
                      <a:pt x="21681" y="1513"/>
                      <a:pt x="21586" y="1465"/>
                    </a:cubicBezTo>
                    <a:lnTo>
                      <a:pt x="18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4"/>
              <p:cNvSpPr/>
              <p:nvPr/>
            </p:nvSpPr>
            <p:spPr>
              <a:xfrm>
                <a:off x="2251378" y="5188963"/>
                <a:ext cx="75283" cy="83549"/>
              </a:xfrm>
              <a:custGeom>
                <a:rect b="b" l="l" r="r" t="t"/>
                <a:pathLst>
                  <a:path extrusionOk="0" h="4573" w="4120">
                    <a:moveTo>
                      <a:pt x="1846" y="0"/>
                    </a:moveTo>
                    <a:lnTo>
                      <a:pt x="0" y="3679"/>
                    </a:lnTo>
                    <a:lnTo>
                      <a:pt x="227" y="3560"/>
                    </a:lnTo>
                    <a:cubicBezTo>
                      <a:pt x="322" y="3513"/>
                      <a:pt x="426" y="3489"/>
                      <a:pt x="530" y="3489"/>
                    </a:cubicBezTo>
                    <a:cubicBezTo>
                      <a:pt x="634" y="3489"/>
                      <a:pt x="739" y="3513"/>
                      <a:pt x="834" y="3560"/>
                    </a:cubicBezTo>
                    <a:lnTo>
                      <a:pt x="2751" y="4572"/>
                    </a:lnTo>
                    <a:lnTo>
                      <a:pt x="2382" y="2441"/>
                    </a:lnTo>
                    <a:cubicBezTo>
                      <a:pt x="2346" y="2227"/>
                      <a:pt x="2417" y="2012"/>
                      <a:pt x="2572" y="1858"/>
                    </a:cubicBezTo>
                    <a:lnTo>
                      <a:pt x="4120" y="345"/>
                    </a:lnTo>
                    <a:lnTo>
                      <a:pt x="1977" y="36"/>
                    </a:lnTo>
                    <a:cubicBezTo>
                      <a:pt x="1929" y="36"/>
                      <a:pt x="1882" y="24"/>
                      <a:pt x="1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4"/>
              <p:cNvSpPr/>
              <p:nvPr/>
            </p:nvSpPr>
            <p:spPr>
              <a:xfrm>
                <a:off x="2450219" y="4787845"/>
                <a:ext cx="81166" cy="72660"/>
              </a:xfrm>
              <a:custGeom>
                <a:rect b="b" l="l" r="r" t="t"/>
                <a:pathLst>
                  <a:path extrusionOk="0" h="3977" w="4442">
                    <a:moveTo>
                      <a:pt x="2227" y="0"/>
                    </a:moveTo>
                    <a:cubicBezTo>
                      <a:pt x="2084" y="0"/>
                      <a:pt x="1846" y="191"/>
                      <a:pt x="1644" y="595"/>
                    </a:cubicBezTo>
                    <a:lnTo>
                      <a:pt x="36" y="3810"/>
                    </a:lnTo>
                    <a:lnTo>
                      <a:pt x="1" y="3977"/>
                    </a:lnTo>
                    <a:lnTo>
                      <a:pt x="1918" y="2965"/>
                    </a:lnTo>
                    <a:cubicBezTo>
                      <a:pt x="2013" y="2917"/>
                      <a:pt x="2117" y="2893"/>
                      <a:pt x="2221" y="2893"/>
                    </a:cubicBezTo>
                    <a:cubicBezTo>
                      <a:pt x="2325" y="2893"/>
                      <a:pt x="2430" y="2917"/>
                      <a:pt x="2525" y="2965"/>
                    </a:cubicBezTo>
                    <a:lnTo>
                      <a:pt x="4442" y="3977"/>
                    </a:lnTo>
                    <a:lnTo>
                      <a:pt x="4442" y="3977"/>
                    </a:lnTo>
                    <a:lnTo>
                      <a:pt x="4418" y="3810"/>
                    </a:lnTo>
                    <a:lnTo>
                      <a:pt x="2811" y="595"/>
                    </a:lnTo>
                    <a:cubicBezTo>
                      <a:pt x="2596" y="179"/>
                      <a:pt x="2358" y="0"/>
                      <a:pt x="2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4"/>
              <p:cNvSpPr/>
              <p:nvPr/>
            </p:nvSpPr>
            <p:spPr>
              <a:xfrm>
                <a:off x="2655164" y="5188963"/>
                <a:ext cx="75082" cy="83549"/>
              </a:xfrm>
              <a:custGeom>
                <a:rect b="b" l="l" r="r" t="t"/>
                <a:pathLst>
                  <a:path extrusionOk="0" h="4573" w="4109">
                    <a:moveTo>
                      <a:pt x="2274" y="0"/>
                    </a:moveTo>
                    <a:cubicBezTo>
                      <a:pt x="2227" y="24"/>
                      <a:pt x="2179" y="36"/>
                      <a:pt x="2132" y="36"/>
                    </a:cubicBezTo>
                    <a:lnTo>
                      <a:pt x="0" y="345"/>
                    </a:lnTo>
                    <a:lnTo>
                      <a:pt x="1548" y="1858"/>
                    </a:lnTo>
                    <a:cubicBezTo>
                      <a:pt x="1703" y="2012"/>
                      <a:pt x="1774" y="2227"/>
                      <a:pt x="1727" y="2441"/>
                    </a:cubicBezTo>
                    <a:lnTo>
                      <a:pt x="1370" y="4572"/>
                    </a:lnTo>
                    <a:lnTo>
                      <a:pt x="3287" y="3560"/>
                    </a:lnTo>
                    <a:cubicBezTo>
                      <a:pt x="3376" y="3513"/>
                      <a:pt x="3477" y="3489"/>
                      <a:pt x="3580" y="3489"/>
                    </a:cubicBezTo>
                    <a:cubicBezTo>
                      <a:pt x="3682" y="3489"/>
                      <a:pt x="3787" y="3513"/>
                      <a:pt x="3882" y="3560"/>
                    </a:cubicBezTo>
                    <a:lnTo>
                      <a:pt x="4108" y="3679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4"/>
              <p:cNvSpPr/>
              <p:nvPr/>
            </p:nvSpPr>
            <p:spPr>
              <a:xfrm>
                <a:off x="2425424" y="5227019"/>
                <a:ext cx="130977" cy="124674"/>
              </a:xfrm>
              <a:custGeom>
                <a:rect b="b" l="l" r="r" t="t"/>
                <a:pathLst>
                  <a:path extrusionOk="0" h="6824" w="7168">
                    <a:moveTo>
                      <a:pt x="3584" y="1"/>
                    </a:moveTo>
                    <a:lnTo>
                      <a:pt x="2620" y="1942"/>
                    </a:lnTo>
                    <a:cubicBezTo>
                      <a:pt x="2536" y="2132"/>
                      <a:pt x="2346" y="2263"/>
                      <a:pt x="2132" y="2299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4" y="4478"/>
                      <a:pt x="1727" y="4692"/>
                    </a:cubicBezTo>
                    <a:lnTo>
                      <a:pt x="1370" y="6823"/>
                    </a:lnTo>
                    <a:lnTo>
                      <a:pt x="3287" y="5811"/>
                    </a:lnTo>
                    <a:cubicBezTo>
                      <a:pt x="3382" y="5763"/>
                      <a:pt x="3483" y="5740"/>
                      <a:pt x="3584" y="5740"/>
                    </a:cubicBezTo>
                    <a:cubicBezTo>
                      <a:pt x="3685" y="5740"/>
                      <a:pt x="3787" y="5763"/>
                      <a:pt x="3882" y="5811"/>
                    </a:cubicBezTo>
                    <a:lnTo>
                      <a:pt x="5799" y="6823"/>
                    </a:lnTo>
                    <a:lnTo>
                      <a:pt x="5442" y="4692"/>
                    </a:lnTo>
                    <a:cubicBezTo>
                      <a:pt x="5394" y="4478"/>
                      <a:pt x="5465" y="4263"/>
                      <a:pt x="5620" y="4120"/>
                    </a:cubicBezTo>
                    <a:lnTo>
                      <a:pt x="7168" y="2608"/>
                    </a:lnTo>
                    <a:lnTo>
                      <a:pt x="5037" y="2299"/>
                    </a:lnTo>
                    <a:cubicBezTo>
                      <a:pt x="4822" y="2263"/>
                      <a:pt x="4632" y="2132"/>
                      <a:pt x="4549" y="1942"/>
                    </a:cubicBez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4"/>
              <p:cNvSpPr/>
              <p:nvPr/>
            </p:nvSpPr>
            <p:spPr>
              <a:xfrm>
                <a:off x="2384311" y="5188360"/>
                <a:ext cx="213003" cy="196914"/>
              </a:xfrm>
              <a:custGeom>
                <a:rect b="b" l="l" r="r" t="t"/>
                <a:pathLst>
                  <a:path extrusionOk="0" h="10778" w="11657">
                    <a:moveTo>
                      <a:pt x="5834" y="2117"/>
                    </a:moveTo>
                    <a:lnTo>
                      <a:pt x="6787" y="4058"/>
                    </a:lnTo>
                    <a:cubicBezTo>
                      <a:pt x="6882" y="4248"/>
                      <a:pt x="7072" y="4379"/>
                      <a:pt x="7275" y="4415"/>
                    </a:cubicBezTo>
                    <a:lnTo>
                      <a:pt x="9418" y="4724"/>
                    </a:lnTo>
                    <a:lnTo>
                      <a:pt x="7870" y="6236"/>
                    </a:lnTo>
                    <a:cubicBezTo>
                      <a:pt x="7715" y="6379"/>
                      <a:pt x="7644" y="6594"/>
                      <a:pt x="7680" y="6808"/>
                    </a:cubicBezTo>
                    <a:lnTo>
                      <a:pt x="8049" y="8939"/>
                    </a:lnTo>
                    <a:lnTo>
                      <a:pt x="8049" y="8939"/>
                    </a:lnTo>
                    <a:lnTo>
                      <a:pt x="6132" y="7927"/>
                    </a:lnTo>
                    <a:cubicBezTo>
                      <a:pt x="6037" y="7879"/>
                      <a:pt x="5932" y="7856"/>
                      <a:pt x="5828" y="7856"/>
                    </a:cubicBezTo>
                    <a:cubicBezTo>
                      <a:pt x="5724" y="7856"/>
                      <a:pt x="5620" y="7879"/>
                      <a:pt x="5525" y="7927"/>
                    </a:cubicBezTo>
                    <a:lnTo>
                      <a:pt x="3608" y="8939"/>
                    </a:lnTo>
                    <a:lnTo>
                      <a:pt x="3608" y="8939"/>
                    </a:lnTo>
                    <a:lnTo>
                      <a:pt x="3977" y="6808"/>
                    </a:lnTo>
                    <a:cubicBezTo>
                      <a:pt x="4013" y="6594"/>
                      <a:pt x="3941" y="6379"/>
                      <a:pt x="3786" y="6236"/>
                    </a:cubicBezTo>
                    <a:lnTo>
                      <a:pt x="2238" y="4724"/>
                    </a:lnTo>
                    <a:lnTo>
                      <a:pt x="4382" y="4415"/>
                    </a:lnTo>
                    <a:cubicBezTo>
                      <a:pt x="4596" y="4379"/>
                      <a:pt x="4775" y="4248"/>
                      <a:pt x="4870" y="4058"/>
                    </a:cubicBezTo>
                    <a:lnTo>
                      <a:pt x="5834" y="2117"/>
                    </a:lnTo>
                    <a:close/>
                    <a:moveTo>
                      <a:pt x="5834" y="0"/>
                    </a:moveTo>
                    <a:cubicBezTo>
                      <a:pt x="5602" y="0"/>
                      <a:pt x="5370" y="123"/>
                      <a:pt x="5251" y="367"/>
                    </a:cubicBezTo>
                    <a:lnTo>
                      <a:pt x="3858" y="3176"/>
                    </a:lnTo>
                    <a:lnTo>
                      <a:pt x="750" y="3629"/>
                    </a:lnTo>
                    <a:cubicBezTo>
                      <a:pt x="214" y="3700"/>
                      <a:pt x="0" y="4355"/>
                      <a:pt x="393" y="4736"/>
                    </a:cubicBezTo>
                    <a:lnTo>
                      <a:pt x="2643" y="6927"/>
                    </a:lnTo>
                    <a:lnTo>
                      <a:pt x="2108" y="10023"/>
                    </a:lnTo>
                    <a:cubicBezTo>
                      <a:pt x="2032" y="10437"/>
                      <a:pt x="2367" y="10777"/>
                      <a:pt x="2746" y="10777"/>
                    </a:cubicBezTo>
                    <a:cubicBezTo>
                      <a:pt x="2846" y="10777"/>
                      <a:pt x="2949" y="10753"/>
                      <a:pt x="3048" y="10701"/>
                    </a:cubicBezTo>
                    <a:lnTo>
                      <a:pt x="5834" y="9249"/>
                    </a:lnTo>
                    <a:lnTo>
                      <a:pt x="8608" y="10701"/>
                    </a:lnTo>
                    <a:cubicBezTo>
                      <a:pt x="8708" y="10753"/>
                      <a:pt x="8811" y="10777"/>
                      <a:pt x="8911" y="10777"/>
                    </a:cubicBezTo>
                    <a:cubicBezTo>
                      <a:pt x="9290" y="10777"/>
                      <a:pt x="9627" y="10437"/>
                      <a:pt x="9561" y="10023"/>
                    </a:cubicBezTo>
                    <a:lnTo>
                      <a:pt x="9025" y="6927"/>
                    </a:lnTo>
                    <a:lnTo>
                      <a:pt x="11275" y="4736"/>
                    </a:lnTo>
                    <a:cubicBezTo>
                      <a:pt x="11656" y="4355"/>
                      <a:pt x="11454" y="3700"/>
                      <a:pt x="10918" y="3617"/>
                    </a:cubicBezTo>
                    <a:lnTo>
                      <a:pt x="7811" y="3176"/>
                    </a:lnTo>
                    <a:lnTo>
                      <a:pt x="6418" y="367"/>
                    </a:lnTo>
                    <a:cubicBezTo>
                      <a:pt x="6299" y="123"/>
                      <a:pt x="6066" y="0"/>
                      <a:pt x="5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4"/>
              <p:cNvSpPr/>
              <p:nvPr/>
            </p:nvSpPr>
            <p:spPr>
              <a:xfrm>
                <a:off x="2425204" y="4981434"/>
                <a:ext cx="131197" cy="124656"/>
              </a:xfrm>
              <a:custGeom>
                <a:rect b="b" l="l" r="r" t="t"/>
                <a:pathLst>
                  <a:path extrusionOk="0" h="6823" w="7180">
                    <a:moveTo>
                      <a:pt x="3596" y="1"/>
                    </a:moveTo>
                    <a:lnTo>
                      <a:pt x="2632" y="1929"/>
                    </a:lnTo>
                    <a:cubicBezTo>
                      <a:pt x="2548" y="2132"/>
                      <a:pt x="2358" y="2263"/>
                      <a:pt x="2144" y="2287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5" y="4489"/>
                      <a:pt x="1739" y="4692"/>
                    </a:cubicBezTo>
                    <a:lnTo>
                      <a:pt x="1370" y="6823"/>
                    </a:lnTo>
                    <a:lnTo>
                      <a:pt x="3287" y="5823"/>
                    </a:lnTo>
                    <a:cubicBezTo>
                      <a:pt x="3382" y="5775"/>
                      <a:pt x="3486" y="5751"/>
                      <a:pt x="3590" y="5751"/>
                    </a:cubicBezTo>
                    <a:cubicBezTo>
                      <a:pt x="3694" y="5751"/>
                      <a:pt x="3799" y="5775"/>
                      <a:pt x="3894" y="5823"/>
                    </a:cubicBezTo>
                    <a:lnTo>
                      <a:pt x="5811" y="6823"/>
                    </a:lnTo>
                    <a:lnTo>
                      <a:pt x="5454" y="4692"/>
                    </a:lnTo>
                    <a:cubicBezTo>
                      <a:pt x="5406" y="4477"/>
                      <a:pt x="5477" y="4263"/>
                      <a:pt x="5632" y="4120"/>
                    </a:cubicBezTo>
                    <a:lnTo>
                      <a:pt x="7180" y="2608"/>
                    </a:lnTo>
                    <a:lnTo>
                      <a:pt x="5037" y="2299"/>
                    </a:lnTo>
                    <a:cubicBezTo>
                      <a:pt x="4834" y="2263"/>
                      <a:pt x="4644" y="2132"/>
                      <a:pt x="4561" y="1929"/>
                    </a:cubicBez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4"/>
              <p:cNvSpPr/>
              <p:nvPr/>
            </p:nvSpPr>
            <p:spPr>
              <a:xfrm>
                <a:off x="2384530" y="4942556"/>
                <a:ext cx="212783" cy="197115"/>
              </a:xfrm>
              <a:custGeom>
                <a:rect b="b" l="l" r="r" t="t"/>
                <a:pathLst>
                  <a:path extrusionOk="0" h="10789" w="11645">
                    <a:moveTo>
                      <a:pt x="5822" y="2141"/>
                    </a:moveTo>
                    <a:lnTo>
                      <a:pt x="6775" y="4069"/>
                    </a:lnTo>
                    <a:cubicBezTo>
                      <a:pt x="6870" y="4260"/>
                      <a:pt x="7060" y="4391"/>
                      <a:pt x="7263" y="4427"/>
                    </a:cubicBezTo>
                    <a:lnTo>
                      <a:pt x="9406" y="4736"/>
                    </a:lnTo>
                    <a:lnTo>
                      <a:pt x="7858" y="6236"/>
                    </a:lnTo>
                    <a:cubicBezTo>
                      <a:pt x="7703" y="6391"/>
                      <a:pt x="7632" y="6605"/>
                      <a:pt x="7680" y="6820"/>
                    </a:cubicBezTo>
                    <a:lnTo>
                      <a:pt x="8037" y="8951"/>
                    </a:lnTo>
                    <a:lnTo>
                      <a:pt x="6120" y="7951"/>
                    </a:lnTo>
                    <a:cubicBezTo>
                      <a:pt x="6025" y="7897"/>
                      <a:pt x="5920" y="7870"/>
                      <a:pt x="5818" y="7870"/>
                    </a:cubicBezTo>
                    <a:cubicBezTo>
                      <a:pt x="5715" y="7870"/>
                      <a:pt x="5614" y="7897"/>
                      <a:pt x="5525" y="7951"/>
                    </a:cubicBezTo>
                    <a:lnTo>
                      <a:pt x="3608" y="8951"/>
                    </a:lnTo>
                    <a:lnTo>
                      <a:pt x="3965" y="6820"/>
                    </a:lnTo>
                    <a:cubicBezTo>
                      <a:pt x="4001" y="6605"/>
                      <a:pt x="3929" y="6391"/>
                      <a:pt x="3774" y="6248"/>
                    </a:cubicBezTo>
                    <a:lnTo>
                      <a:pt x="2226" y="4736"/>
                    </a:lnTo>
                    <a:lnTo>
                      <a:pt x="4370" y="4427"/>
                    </a:lnTo>
                    <a:cubicBezTo>
                      <a:pt x="4584" y="4391"/>
                      <a:pt x="4763" y="4260"/>
                      <a:pt x="4858" y="4069"/>
                    </a:cubicBezTo>
                    <a:lnTo>
                      <a:pt x="5822" y="2141"/>
                    </a:lnTo>
                    <a:close/>
                    <a:moveTo>
                      <a:pt x="5822" y="0"/>
                    </a:moveTo>
                    <a:cubicBezTo>
                      <a:pt x="5590" y="0"/>
                      <a:pt x="5358" y="122"/>
                      <a:pt x="5239" y="367"/>
                    </a:cubicBezTo>
                    <a:lnTo>
                      <a:pt x="3846" y="3188"/>
                    </a:lnTo>
                    <a:lnTo>
                      <a:pt x="738" y="3629"/>
                    </a:lnTo>
                    <a:cubicBezTo>
                      <a:pt x="214" y="3712"/>
                      <a:pt x="0" y="4355"/>
                      <a:pt x="381" y="4736"/>
                    </a:cubicBezTo>
                    <a:lnTo>
                      <a:pt x="2631" y="6927"/>
                    </a:lnTo>
                    <a:lnTo>
                      <a:pt x="2096" y="10022"/>
                    </a:lnTo>
                    <a:cubicBezTo>
                      <a:pt x="2030" y="10447"/>
                      <a:pt x="2359" y="10789"/>
                      <a:pt x="2742" y="10789"/>
                    </a:cubicBezTo>
                    <a:cubicBezTo>
                      <a:pt x="2842" y="10789"/>
                      <a:pt x="2946" y="10765"/>
                      <a:pt x="3048" y="10713"/>
                    </a:cubicBezTo>
                    <a:lnTo>
                      <a:pt x="5822" y="9249"/>
                    </a:lnTo>
                    <a:lnTo>
                      <a:pt x="8596" y="10713"/>
                    </a:lnTo>
                    <a:cubicBezTo>
                      <a:pt x="8692" y="10761"/>
                      <a:pt x="8799" y="10784"/>
                      <a:pt x="8894" y="10784"/>
                    </a:cubicBezTo>
                    <a:cubicBezTo>
                      <a:pt x="9299" y="10784"/>
                      <a:pt x="9608" y="10415"/>
                      <a:pt x="9537" y="10022"/>
                    </a:cubicBezTo>
                    <a:lnTo>
                      <a:pt x="9013" y="6939"/>
                    </a:lnTo>
                    <a:lnTo>
                      <a:pt x="11263" y="4736"/>
                    </a:lnTo>
                    <a:cubicBezTo>
                      <a:pt x="11644" y="4355"/>
                      <a:pt x="11430" y="3700"/>
                      <a:pt x="10906" y="3629"/>
                    </a:cubicBezTo>
                    <a:lnTo>
                      <a:pt x="7799" y="3188"/>
                    </a:lnTo>
                    <a:lnTo>
                      <a:pt x="6406" y="367"/>
                    </a:lnTo>
                    <a:cubicBezTo>
                      <a:pt x="6287" y="122"/>
                      <a:pt x="6054" y="0"/>
                      <a:pt x="58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4"/>
              <p:cNvSpPr/>
              <p:nvPr/>
            </p:nvSpPr>
            <p:spPr>
              <a:xfrm>
                <a:off x="2121716" y="4764131"/>
                <a:ext cx="738611" cy="744667"/>
              </a:xfrm>
              <a:custGeom>
                <a:rect b="b" l="l" r="r" t="t"/>
                <a:pathLst>
                  <a:path extrusionOk="0" h="40759" w="40422">
                    <a:moveTo>
                      <a:pt x="20205" y="1286"/>
                    </a:moveTo>
                    <a:cubicBezTo>
                      <a:pt x="20348" y="1286"/>
                      <a:pt x="20574" y="1477"/>
                      <a:pt x="20789" y="1882"/>
                    </a:cubicBezTo>
                    <a:lnTo>
                      <a:pt x="22396" y="5096"/>
                    </a:lnTo>
                    <a:lnTo>
                      <a:pt x="22420" y="5263"/>
                    </a:lnTo>
                    <a:lnTo>
                      <a:pt x="20503" y="4263"/>
                    </a:lnTo>
                    <a:cubicBezTo>
                      <a:pt x="20408" y="4209"/>
                      <a:pt x="20303" y="4182"/>
                      <a:pt x="20199" y="4182"/>
                    </a:cubicBezTo>
                    <a:cubicBezTo>
                      <a:pt x="20095" y="4182"/>
                      <a:pt x="19991" y="4209"/>
                      <a:pt x="19896" y="4263"/>
                    </a:cubicBezTo>
                    <a:lnTo>
                      <a:pt x="17979" y="5275"/>
                    </a:lnTo>
                    <a:lnTo>
                      <a:pt x="18014" y="5108"/>
                    </a:lnTo>
                    <a:lnTo>
                      <a:pt x="19622" y="1893"/>
                    </a:lnTo>
                    <a:cubicBezTo>
                      <a:pt x="19824" y="1477"/>
                      <a:pt x="20062" y="1286"/>
                      <a:pt x="20205" y="1286"/>
                    </a:cubicBezTo>
                    <a:close/>
                    <a:moveTo>
                      <a:pt x="8942" y="23253"/>
                    </a:moveTo>
                    <a:cubicBezTo>
                      <a:pt x="8978" y="23277"/>
                      <a:pt x="9025" y="23289"/>
                      <a:pt x="9073" y="23289"/>
                    </a:cubicBezTo>
                    <a:lnTo>
                      <a:pt x="11216" y="23598"/>
                    </a:lnTo>
                    <a:lnTo>
                      <a:pt x="9668" y="25111"/>
                    </a:lnTo>
                    <a:cubicBezTo>
                      <a:pt x="9513" y="25265"/>
                      <a:pt x="9442" y="25480"/>
                      <a:pt x="9478" y="25694"/>
                    </a:cubicBezTo>
                    <a:lnTo>
                      <a:pt x="9847" y="27825"/>
                    </a:lnTo>
                    <a:lnTo>
                      <a:pt x="7930" y="26813"/>
                    </a:lnTo>
                    <a:cubicBezTo>
                      <a:pt x="7835" y="26766"/>
                      <a:pt x="7730" y="26742"/>
                      <a:pt x="7626" y="26742"/>
                    </a:cubicBezTo>
                    <a:cubicBezTo>
                      <a:pt x="7522" y="26742"/>
                      <a:pt x="7418" y="26766"/>
                      <a:pt x="7323" y="26813"/>
                    </a:cubicBezTo>
                    <a:lnTo>
                      <a:pt x="7096" y="26932"/>
                    </a:lnTo>
                    <a:lnTo>
                      <a:pt x="8942" y="23253"/>
                    </a:lnTo>
                    <a:close/>
                    <a:moveTo>
                      <a:pt x="31468" y="23253"/>
                    </a:moveTo>
                    <a:lnTo>
                      <a:pt x="33302" y="26932"/>
                    </a:lnTo>
                    <a:lnTo>
                      <a:pt x="33302" y="26932"/>
                    </a:lnTo>
                    <a:lnTo>
                      <a:pt x="33088" y="26813"/>
                    </a:lnTo>
                    <a:cubicBezTo>
                      <a:pt x="32992" y="26766"/>
                      <a:pt x="32888" y="26742"/>
                      <a:pt x="32784" y="26742"/>
                    </a:cubicBezTo>
                    <a:cubicBezTo>
                      <a:pt x="32680" y="26742"/>
                      <a:pt x="32576" y="26766"/>
                      <a:pt x="32481" y="26813"/>
                    </a:cubicBezTo>
                    <a:lnTo>
                      <a:pt x="30564" y="27825"/>
                    </a:lnTo>
                    <a:lnTo>
                      <a:pt x="30921" y="25694"/>
                    </a:lnTo>
                    <a:cubicBezTo>
                      <a:pt x="30968" y="25480"/>
                      <a:pt x="30897" y="25265"/>
                      <a:pt x="30742" y="25111"/>
                    </a:cubicBezTo>
                    <a:lnTo>
                      <a:pt x="29194" y="23598"/>
                    </a:lnTo>
                    <a:lnTo>
                      <a:pt x="31338" y="23289"/>
                    </a:lnTo>
                    <a:cubicBezTo>
                      <a:pt x="31373" y="23289"/>
                      <a:pt x="31421" y="23277"/>
                      <a:pt x="31468" y="23253"/>
                    </a:cubicBezTo>
                    <a:close/>
                    <a:moveTo>
                      <a:pt x="20205" y="5572"/>
                    </a:moveTo>
                    <a:lnTo>
                      <a:pt x="22979" y="7037"/>
                    </a:lnTo>
                    <a:cubicBezTo>
                      <a:pt x="23075" y="7085"/>
                      <a:pt x="23182" y="7108"/>
                      <a:pt x="23277" y="7108"/>
                    </a:cubicBezTo>
                    <a:cubicBezTo>
                      <a:pt x="23313" y="7108"/>
                      <a:pt x="23348" y="7108"/>
                      <a:pt x="23384" y="7096"/>
                    </a:cubicBezTo>
                    <a:lnTo>
                      <a:pt x="30826" y="21991"/>
                    </a:lnTo>
                    <a:lnTo>
                      <a:pt x="30802" y="22051"/>
                    </a:lnTo>
                    <a:lnTo>
                      <a:pt x="27694" y="22503"/>
                    </a:lnTo>
                    <a:cubicBezTo>
                      <a:pt x="27158" y="22575"/>
                      <a:pt x="26944" y="23229"/>
                      <a:pt x="27325" y="23610"/>
                    </a:cubicBezTo>
                    <a:lnTo>
                      <a:pt x="29587" y="25813"/>
                    </a:lnTo>
                    <a:lnTo>
                      <a:pt x="29052" y="28897"/>
                    </a:lnTo>
                    <a:cubicBezTo>
                      <a:pt x="28980" y="29302"/>
                      <a:pt x="29290" y="29659"/>
                      <a:pt x="29694" y="29659"/>
                    </a:cubicBezTo>
                    <a:cubicBezTo>
                      <a:pt x="29802" y="29659"/>
                      <a:pt x="29897" y="29635"/>
                      <a:pt x="29992" y="29587"/>
                    </a:cubicBezTo>
                    <a:lnTo>
                      <a:pt x="32766" y="28123"/>
                    </a:lnTo>
                    <a:lnTo>
                      <a:pt x="34290" y="28932"/>
                    </a:lnTo>
                    <a:lnTo>
                      <a:pt x="34600" y="29540"/>
                    </a:lnTo>
                    <a:cubicBezTo>
                      <a:pt x="34076" y="30016"/>
                      <a:pt x="33528" y="30468"/>
                      <a:pt x="32969" y="30885"/>
                    </a:cubicBezTo>
                    <a:cubicBezTo>
                      <a:pt x="32442" y="31314"/>
                      <a:pt x="32833" y="32054"/>
                      <a:pt x="33371" y="32054"/>
                    </a:cubicBezTo>
                    <a:cubicBezTo>
                      <a:pt x="33491" y="32054"/>
                      <a:pt x="33617" y="32017"/>
                      <a:pt x="33743" y="31933"/>
                    </a:cubicBezTo>
                    <a:cubicBezTo>
                      <a:pt x="34469" y="31385"/>
                      <a:pt x="35171" y="30790"/>
                      <a:pt x="35838" y="30171"/>
                    </a:cubicBezTo>
                    <a:lnTo>
                      <a:pt x="35862" y="30147"/>
                    </a:lnTo>
                    <a:cubicBezTo>
                      <a:pt x="35993" y="30016"/>
                      <a:pt x="36124" y="29897"/>
                      <a:pt x="36243" y="29766"/>
                    </a:cubicBezTo>
                    <a:cubicBezTo>
                      <a:pt x="36541" y="29468"/>
                      <a:pt x="36930" y="29319"/>
                      <a:pt x="37320" y="29319"/>
                    </a:cubicBezTo>
                    <a:cubicBezTo>
                      <a:pt x="37710" y="29319"/>
                      <a:pt x="38100" y="29468"/>
                      <a:pt x="38398" y="29766"/>
                    </a:cubicBezTo>
                    <a:cubicBezTo>
                      <a:pt x="38993" y="30349"/>
                      <a:pt x="39005" y="31314"/>
                      <a:pt x="38410" y="31921"/>
                    </a:cubicBezTo>
                    <a:cubicBezTo>
                      <a:pt x="33379" y="36945"/>
                      <a:pt x="26789" y="39458"/>
                      <a:pt x="20201" y="39458"/>
                    </a:cubicBezTo>
                    <a:cubicBezTo>
                      <a:pt x="13612" y="39458"/>
                      <a:pt x="7025" y="36945"/>
                      <a:pt x="2001" y="31921"/>
                    </a:cubicBezTo>
                    <a:cubicBezTo>
                      <a:pt x="1405" y="31326"/>
                      <a:pt x="1405" y="30361"/>
                      <a:pt x="2001" y="29766"/>
                    </a:cubicBezTo>
                    <a:cubicBezTo>
                      <a:pt x="2298" y="29468"/>
                      <a:pt x="2685" y="29319"/>
                      <a:pt x="3072" y="29319"/>
                    </a:cubicBezTo>
                    <a:cubicBezTo>
                      <a:pt x="3459" y="29319"/>
                      <a:pt x="3846" y="29468"/>
                      <a:pt x="4144" y="29766"/>
                    </a:cubicBezTo>
                    <a:cubicBezTo>
                      <a:pt x="4275" y="29897"/>
                      <a:pt x="4406" y="30028"/>
                      <a:pt x="4537" y="30159"/>
                    </a:cubicBezTo>
                    <a:lnTo>
                      <a:pt x="4548" y="30159"/>
                    </a:lnTo>
                    <a:cubicBezTo>
                      <a:pt x="8882" y="34272"/>
                      <a:pt x="14520" y="36404"/>
                      <a:pt x="20213" y="36404"/>
                    </a:cubicBezTo>
                    <a:cubicBezTo>
                      <a:pt x="24078" y="36404"/>
                      <a:pt x="27968" y="35422"/>
                      <a:pt x="31492" y="33409"/>
                    </a:cubicBezTo>
                    <a:cubicBezTo>
                      <a:pt x="32126" y="33047"/>
                      <a:pt x="31765" y="32183"/>
                      <a:pt x="31185" y="32183"/>
                    </a:cubicBezTo>
                    <a:cubicBezTo>
                      <a:pt x="31079" y="32183"/>
                      <a:pt x="30965" y="32212"/>
                      <a:pt x="30849" y="32278"/>
                    </a:cubicBezTo>
                    <a:cubicBezTo>
                      <a:pt x="27530" y="34175"/>
                      <a:pt x="23862" y="35104"/>
                      <a:pt x="20215" y="35104"/>
                    </a:cubicBezTo>
                    <a:cubicBezTo>
                      <a:pt x="15005" y="35104"/>
                      <a:pt x="9840" y="33210"/>
                      <a:pt x="5799" y="29540"/>
                    </a:cubicBezTo>
                    <a:lnTo>
                      <a:pt x="6096" y="28921"/>
                    </a:lnTo>
                    <a:lnTo>
                      <a:pt x="7620" y="28123"/>
                    </a:lnTo>
                    <a:lnTo>
                      <a:pt x="10406" y="29587"/>
                    </a:lnTo>
                    <a:cubicBezTo>
                      <a:pt x="10490" y="29635"/>
                      <a:pt x="10597" y="29659"/>
                      <a:pt x="10704" y="29659"/>
                    </a:cubicBezTo>
                    <a:cubicBezTo>
                      <a:pt x="11097" y="29659"/>
                      <a:pt x="11406" y="29302"/>
                      <a:pt x="11335" y="28897"/>
                    </a:cubicBezTo>
                    <a:lnTo>
                      <a:pt x="10823" y="25813"/>
                    </a:lnTo>
                    <a:lnTo>
                      <a:pt x="13061" y="23622"/>
                    </a:lnTo>
                    <a:cubicBezTo>
                      <a:pt x="13454" y="23241"/>
                      <a:pt x="13240" y="22586"/>
                      <a:pt x="12704" y="22515"/>
                    </a:cubicBezTo>
                    <a:lnTo>
                      <a:pt x="9597" y="22063"/>
                    </a:lnTo>
                    <a:lnTo>
                      <a:pt x="9573" y="22003"/>
                    </a:lnTo>
                    <a:lnTo>
                      <a:pt x="17014" y="7108"/>
                    </a:lnTo>
                    <a:cubicBezTo>
                      <a:pt x="17048" y="7115"/>
                      <a:pt x="17083" y="7117"/>
                      <a:pt x="17118" y="7117"/>
                    </a:cubicBezTo>
                    <a:cubicBezTo>
                      <a:pt x="17218" y="7117"/>
                      <a:pt x="17322" y="7093"/>
                      <a:pt x="17419" y="7049"/>
                    </a:cubicBezTo>
                    <a:lnTo>
                      <a:pt x="20205" y="5572"/>
                    </a:lnTo>
                    <a:close/>
                    <a:moveTo>
                      <a:pt x="20205" y="0"/>
                    </a:moveTo>
                    <a:cubicBezTo>
                      <a:pt x="19800" y="0"/>
                      <a:pt x="19038" y="167"/>
                      <a:pt x="18455" y="1310"/>
                    </a:cubicBezTo>
                    <a:lnTo>
                      <a:pt x="16812" y="4608"/>
                    </a:lnTo>
                    <a:lnTo>
                      <a:pt x="4810" y="28611"/>
                    </a:lnTo>
                    <a:cubicBezTo>
                      <a:pt x="4298" y="28223"/>
                      <a:pt x="3691" y="28033"/>
                      <a:pt x="3088" y="28033"/>
                    </a:cubicBezTo>
                    <a:cubicBezTo>
                      <a:pt x="2305" y="28033"/>
                      <a:pt x="1528" y="28354"/>
                      <a:pt x="977" y="28980"/>
                    </a:cubicBezTo>
                    <a:cubicBezTo>
                      <a:pt x="0" y="30099"/>
                      <a:pt x="48" y="31778"/>
                      <a:pt x="1084" y="32838"/>
                    </a:cubicBezTo>
                    <a:cubicBezTo>
                      <a:pt x="6364" y="38118"/>
                      <a:pt x="13288" y="40758"/>
                      <a:pt x="20211" y="40758"/>
                    </a:cubicBezTo>
                    <a:cubicBezTo>
                      <a:pt x="27135" y="40758"/>
                      <a:pt x="34058" y="38118"/>
                      <a:pt x="39339" y="32838"/>
                    </a:cubicBezTo>
                    <a:cubicBezTo>
                      <a:pt x="40422" y="31730"/>
                      <a:pt x="40422" y="29945"/>
                      <a:pt x="39327" y="28849"/>
                    </a:cubicBezTo>
                    <a:cubicBezTo>
                      <a:pt x="38774" y="28303"/>
                      <a:pt x="38047" y="28023"/>
                      <a:pt x="37319" y="28023"/>
                    </a:cubicBezTo>
                    <a:cubicBezTo>
                      <a:pt x="36714" y="28023"/>
                      <a:pt x="36108" y="28216"/>
                      <a:pt x="35600" y="28611"/>
                    </a:cubicBezTo>
                    <a:lnTo>
                      <a:pt x="23598" y="4608"/>
                    </a:lnTo>
                    <a:lnTo>
                      <a:pt x="21955" y="1310"/>
                    </a:lnTo>
                    <a:cubicBezTo>
                      <a:pt x="21372" y="167"/>
                      <a:pt x="20610" y="0"/>
                      <a:pt x="202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5"/>
          <p:cNvSpPr txBox="1"/>
          <p:nvPr>
            <p:ph type="title"/>
          </p:nvPr>
        </p:nvSpPr>
        <p:spPr>
          <a:xfrm>
            <a:off x="1842150" y="368825"/>
            <a:ext cx="545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DDR (double data rate)</a:t>
            </a:r>
            <a:endParaRPr/>
          </a:p>
        </p:txBody>
      </p:sp>
      <p:sp>
        <p:nvSpPr>
          <p:cNvPr id="840" name="Google Shape;840;p45"/>
          <p:cNvSpPr txBox="1"/>
          <p:nvPr>
            <p:ph idx="1" type="subTitle"/>
          </p:nvPr>
        </p:nvSpPr>
        <p:spPr>
          <a:xfrm>
            <a:off x="652350" y="1789100"/>
            <a:ext cx="7839300" cy="28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operaciones en cada ciclo de reloj.</a:t>
            </a:r>
            <a:endParaRPr>
              <a:highlight>
                <a:schemeClr val="dk1"/>
              </a:highlight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chip se activa o bien por nivel (alto o bajo) o por flanco (de subida o de bajada). </a:t>
            </a:r>
            <a:endParaRPr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Estandares: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1" marL="914400" rtl="0" algn="ctr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DDR: 2000. Empezó a usarse en 2002. Velocidad de 200 MHz. Módulos de 1GB.</a:t>
            </a:r>
            <a:endParaRPr sz="13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1" marL="914400" rtl="0" algn="ctr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DDR2: 2004. Velocidad de </a:t>
            </a:r>
            <a:r>
              <a:rPr lang="en" sz="1300"/>
              <a:t>533MHz. </a:t>
            </a:r>
            <a:r>
              <a:rPr lang="en" sz="1300"/>
              <a:t>Módulos de 2GB/s. </a:t>
            </a:r>
            <a:endParaRPr sz="13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DDR3: 2007. Velocidad de 1066MHz-2200MHz. Módulos de hasta 8GB/s.</a:t>
            </a:r>
            <a:endParaRPr sz="14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>
              <a:highlight>
                <a:schemeClr val="dk1"/>
              </a:highlight>
            </a:endParaRPr>
          </a:p>
        </p:txBody>
      </p:sp>
      <p:grpSp>
        <p:nvGrpSpPr>
          <p:cNvPr id="841" name="Google Shape;841;p45"/>
          <p:cNvGrpSpPr/>
          <p:nvPr/>
        </p:nvGrpSpPr>
        <p:grpSpPr>
          <a:xfrm>
            <a:off x="8229008" y="142524"/>
            <a:ext cx="741054" cy="1493238"/>
            <a:chOff x="8229008" y="142524"/>
            <a:chExt cx="741054" cy="1493238"/>
          </a:xfrm>
        </p:grpSpPr>
        <p:grpSp>
          <p:nvGrpSpPr>
            <p:cNvPr id="842" name="Google Shape;842;p45"/>
            <p:cNvGrpSpPr/>
            <p:nvPr/>
          </p:nvGrpSpPr>
          <p:grpSpPr>
            <a:xfrm>
              <a:off x="8229008" y="558584"/>
              <a:ext cx="741054" cy="1077178"/>
              <a:chOff x="2446425" y="1033300"/>
              <a:chExt cx="1176650" cy="1710350"/>
            </a:xfrm>
          </p:grpSpPr>
          <p:sp>
            <p:nvSpPr>
              <p:cNvPr id="843" name="Google Shape;843;p45"/>
              <p:cNvSpPr/>
              <p:nvPr/>
            </p:nvSpPr>
            <p:spPr>
              <a:xfrm>
                <a:off x="2556250" y="1262475"/>
                <a:ext cx="892400" cy="1443975"/>
              </a:xfrm>
              <a:custGeom>
                <a:rect b="b" l="l" r="r" t="t"/>
                <a:pathLst>
                  <a:path extrusionOk="0" h="57759" w="35696">
                    <a:moveTo>
                      <a:pt x="17848" y="1"/>
                    </a:moveTo>
                    <a:cubicBezTo>
                      <a:pt x="2870" y="1"/>
                      <a:pt x="1" y="8300"/>
                      <a:pt x="1" y="18539"/>
                    </a:cubicBezTo>
                    <a:lnTo>
                      <a:pt x="1" y="18682"/>
                    </a:lnTo>
                    <a:lnTo>
                      <a:pt x="1" y="18765"/>
                    </a:lnTo>
                    <a:lnTo>
                      <a:pt x="1" y="50162"/>
                    </a:lnTo>
                    <a:cubicBezTo>
                      <a:pt x="1" y="54341"/>
                      <a:pt x="3299" y="57758"/>
                      <a:pt x="7323" y="57758"/>
                    </a:cubicBezTo>
                    <a:cubicBezTo>
                      <a:pt x="11336" y="57758"/>
                      <a:pt x="15205" y="54329"/>
                      <a:pt x="15205" y="50162"/>
                    </a:cubicBezTo>
                    <a:lnTo>
                      <a:pt x="15205" y="45102"/>
                    </a:lnTo>
                    <a:cubicBezTo>
                      <a:pt x="16253" y="45304"/>
                      <a:pt x="16753" y="45399"/>
                      <a:pt x="17848" y="45399"/>
                    </a:cubicBezTo>
                    <a:cubicBezTo>
                      <a:pt x="18932" y="45399"/>
                      <a:pt x="20015" y="45304"/>
                      <a:pt x="21075" y="45102"/>
                    </a:cubicBezTo>
                    <a:lnTo>
                      <a:pt x="21075" y="47674"/>
                    </a:lnTo>
                    <a:cubicBezTo>
                      <a:pt x="21075" y="51853"/>
                      <a:pt x="24361" y="55270"/>
                      <a:pt x="28385" y="55270"/>
                    </a:cubicBezTo>
                    <a:cubicBezTo>
                      <a:pt x="32410" y="55270"/>
                      <a:pt x="35696" y="51841"/>
                      <a:pt x="35696" y="47674"/>
                    </a:cubicBezTo>
                    <a:lnTo>
                      <a:pt x="35696" y="16741"/>
                    </a:lnTo>
                    <a:cubicBezTo>
                      <a:pt x="35696" y="15693"/>
                      <a:pt x="35493" y="14658"/>
                      <a:pt x="35077" y="13693"/>
                    </a:cubicBezTo>
                    <a:cubicBezTo>
                      <a:pt x="33029" y="5811"/>
                      <a:pt x="26099" y="1"/>
                      <a:pt x="178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5"/>
              <p:cNvSpPr/>
              <p:nvPr/>
            </p:nvSpPr>
            <p:spPr>
              <a:xfrm>
                <a:off x="2519050" y="1225275"/>
                <a:ext cx="966825" cy="1518375"/>
              </a:xfrm>
              <a:custGeom>
                <a:rect b="b" l="l" r="r" t="t"/>
                <a:pathLst>
                  <a:path extrusionOk="0" h="60735" w="38673">
                    <a:moveTo>
                      <a:pt x="19336" y="2977"/>
                    </a:moveTo>
                    <a:cubicBezTo>
                      <a:pt x="26706" y="2977"/>
                      <a:pt x="33207" y="8156"/>
                      <a:pt x="35124" y="15562"/>
                    </a:cubicBezTo>
                    <a:lnTo>
                      <a:pt x="35160" y="15669"/>
                    </a:lnTo>
                    <a:lnTo>
                      <a:pt x="35195" y="15765"/>
                    </a:lnTo>
                    <a:cubicBezTo>
                      <a:pt x="35529" y="16538"/>
                      <a:pt x="35696" y="17384"/>
                      <a:pt x="35696" y="18229"/>
                    </a:cubicBezTo>
                    <a:lnTo>
                      <a:pt x="35696" y="49162"/>
                    </a:lnTo>
                    <a:cubicBezTo>
                      <a:pt x="35696" y="52531"/>
                      <a:pt x="33088" y="55269"/>
                      <a:pt x="29873" y="55269"/>
                    </a:cubicBezTo>
                    <a:cubicBezTo>
                      <a:pt x="26659" y="55269"/>
                      <a:pt x="24051" y="52531"/>
                      <a:pt x="24051" y="49162"/>
                    </a:cubicBezTo>
                    <a:lnTo>
                      <a:pt x="24051" y="44804"/>
                    </a:lnTo>
                    <a:lnTo>
                      <a:pt x="22277" y="45137"/>
                    </a:lnTo>
                    <a:cubicBezTo>
                      <a:pt x="21313" y="45316"/>
                      <a:pt x="20325" y="45399"/>
                      <a:pt x="19336" y="45399"/>
                    </a:cubicBezTo>
                    <a:cubicBezTo>
                      <a:pt x="18431" y="45399"/>
                      <a:pt x="18039" y="45328"/>
                      <a:pt x="17098" y="45149"/>
                    </a:cubicBezTo>
                    <a:lnTo>
                      <a:pt x="15205" y="44792"/>
                    </a:lnTo>
                    <a:lnTo>
                      <a:pt x="15205" y="51662"/>
                    </a:lnTo>
                    <a:cubicBezTo>
                      <a:pt x="15205" y="54853"/>
                      <a:pt x="12157" y="57758"/>
                      <a:pt x="8811" y="57758"/>
                    </a:cubicBezTo>
                    <a:cubicBezTo>
                      <a:pt x="5597" y="57758"/>
                      <a:pt x="2977" y="55019"/>
                      <a:pt x="2977" y="51662"/>
                    </a:cubicBezTo>
                    <a:lnTo>
                      <a:pt x="2977" y="20265"/>
                    </a:lnTo>
                    <a:lnTo>
                      <a:pt x="2977" y="20194"/>
                    </a:lnTo>
                    <a:lnTo>
                      <a:pt x="2977" y="20027"/>
                    </a:lnTo>
                    <a:cubicBezTo>
                      <a:pt x="2977" y="14348"/>
                      <a:pt x="3930" y="10478"/>
                      <a:pt x="5978" y="7823"/>
                    </a:cubicBezTo>
                    <a:cubicBezTo>
                      <a:pt x="8502" y="4573"/>
                      <a:pt x="12871" y="2977"/>
                      <a:pt x="19336" y="2977"/>
                    </a:cubicBezTo>
                    <a:close/>
                    <a:moveTo>
                      <a:pt x="19336" y="1"/>
                    </a:moveTo>
                    <a:cubicBezTo>
                      <a:pt x="2203" y="1"/>
                      <a:pt x="1" y="10693"/>
                      <a:pt x="1" y="20015"/>
                    </a:cubicBezTo>
                    <a:lnTo>
                      <a:pt x="1" y="20170"/>
                    </a:lnTo>
                    <a:lnTo>
                      <a:pt x="1" y="20253"/>
                    </a:lnTo>
                    <a:lnTo>
                      <a:pt x="1" y="51662"/>
                    </a:lnTo>
                    <a:cubicBezTo>
                      <a:pt x="1" y="56662"/>
                      <a:pt x="3953" y="60734"/>
                      <a:pt x="8811" y="60734"/>
                    </a:cubicBezTo>
                    <a:cubicBezTo>
                      <a:pt x="13800" y="60734"/>
                      <a:pt x="18181" y="56496"/>
                      <a:pt x="18181" y="51650"/>
                    </a:cubicBezTo>
                    <a:lnTo>
                      <a:pt x="18181" y="48328"/>
                    </a:lnTo>
                    <a:cubicBezTo>
                      <a:pt x="18515" y="48364"/>
                      <a:pt x="18896" y="48376"/>
                      <a:pt x="19336" y="48376"/>
                    </a:cubicBezTo>
                    <a:cubicBezTo>
                      <a:pt x="19920" y="48376"/>
                      <a:pt x="20491" y="48352"/>
                      <a:pt x="21075" y="48304"/>
                    </a:cubicBezTo>
                    <a:lnTo>
                      <a:pt x="21075" y="49162"/>
                    </a:lnTo>
                    <a:cubicBezTo>
                      <a:pt x="21075" y="54174"/>
                      <a:pt x="25016" y="58246"/>
                      <a:pt x="29873" y="58246"/>
                    </a:cubicBezTo>
                    <a:cubicBezTo>
                      <a:pt x="34731" y="58246"/>
                      <a:pt x="38672" y="54174"/>
                      <a:pt x="38672" y="49162"/>
                    </a:cubicBezTo>
                    <a:lnTo>
                      <a:pt x="38672" y="18217"/>
                    </a:lnTo>
                    <a:cubicBezTo>
                      <a:pt x="38672" y="17015"/>
                      <a:pt x="38446" y="15812"/>
                      <a:pt x="37982" y="14705"/>
                    </a:cubicBezTo>
                    <a:cubicBezTo>
                      <a:pt x="35684" y="6037"/>
                      <a:pt x="28028" y="1"/>
                      <a:pt x="19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5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5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5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9" name="Google Shape;849;p45"/>
            <p:cNvGrpSpPr/>
            <p:nvPr/>
          </p:nvGrpSpPr>
          <p:grpSpPr>
            <a:xfrm>
              <a:off x="8303083" y="142524"/>
              <a:ext cx="592588" cy="564085"/>
              <a:chOff x="2121716" y="4764131"/>
              <a:chExt cx="738611" cy="744667"/>
            </a:xfrm>
          </p:grpSpPr>
          <p:sp>
            <p:nvSpPr>
              <p:cNvPr id="850" name="Google Shape;850;p45"/>
              <p:cNvSpPr/>
              <p:nvPr/>
            </p:nvSpPr>
            <p:spPr>
              <a:xfrm>
                <a:off x="2147389" y="4865931"/>
                <a:ext cx="687064" cy="619097"/>
              </a:xfrm>
              <a:custGeom>
                <a:rect b="b" l="l" r="r" t="t"/>
                <a:pathLst>
                  <a:path extrusionOk="0" h="33886" w="37601">
                    <a:moveTo>
                      <a:pt x="18800" y="4194"/>
                    </a:moveTo>
                    <a:cubicBezTo>
                      <a:pt x="19032" y="4194"/>
                      <a:pt x="19265" y="4316"/>
                      <a:pt x="19384" y="4561"/>
                    </a:cubicBezTo>
                    <a:lnTo>
                      <a:pt x="20777" y="7370"/>
                    </a:lnTo>
                    <a:lnTo>
                      <a:pt x="23884" y="7823"/>
                    </a:lnTo>
                    <a:cubicBezTo>
                      <a:pt x="24420" y="7894"/>
                      <a:pt x="24622" y="8549"/>
                      <a:pt x="24241" y="8930"/>
                    </a:cubicBezTo>
                    <a:lnTo>
                      <a:pt x="21991" y="11133"/>
                    </a:lnTo>
                    <a:lnTo>
                      <a:pt x="22527" y="14228"/>
                    </a:lnTo>
                    <a:cubicBezTo>
                      <a:pt x="22593" y="14643"/>
                      <a:pt x="22256" y="14983"/>
                      <a:pt x="21877" y="14983"/>
                    </a:cubicBezTo>
                    <a:cubicBezTo>
                      <a:pt x="21777" y="14983"/>
                      <a:pt x="21674" y="14959"/>
                      <a:pt x="21574" y="14907"/>
                    </a:cubicBezTo>
                    <a:lnTo>
                      <a:pt x="18800" y="13443"/>
                    </a:lnTo>
                    <a:lnTo>
                      <a:pt x="16014" y="14907"/>
                    </a:lnTo>
                    <a:cubicBezTo>
                      <a:pt x="15915" y="14959"/>
                      <a:pt x="15812" y="14983"/>
                      <a:pt x="15713" y="14983"/>
                    </a:cubicBezTo>
                    <a:cubicBezTo>
                      <a:pt x="15337" y="14983"/>
                      <a:pt x="15008" y="14643"/>
                      <a:pt x="15074" y="14228"/>
                    </a:cubicBezTo>
                    <a:lnTo>
                      <a:pt x="15609" y="11133"/>
                    </a:lnTo>
                    <a:lnTo>
                      <a:pt x="13359" y="8930"/>
                    </a:lnTo>
                    <a:cubicBezTo>
                      <a:pt x="12966" y="8549"/>
                      <a:pt x="13180" y="7894"/>
                      <a:pt x="13716" y="7823"/>
                    </a:cubicBezTo>
                    <a:lnTo>
                      <a:pt x="16824" y="7370"/>
                    </a:lnTo>
                    <a:lnTo>
                      <a:pt x="18217" y="4561"/>
                    </a:lnTo>
                    <a:cubicBezTo>
                      <a:pt x="18336" y="4316"/>
                      <a:pt x="18568" y="4194"/>
                      <a:pt x="18800" y="4194"/>
                    </a:cubicBezTo>
                    <a:close/>
                    <a:moveTo>
                      <a:pt x="18800" y="17648"/>
                    </a:moveTo>
                    <a:cubicBezTo>
                      <a:pt x="19032" y="17648"/>
                      <a:pt x="19265" y="17771"/>
                      <a:pt x="19384" y="18015"/>
                    </a:cubicBezTo>
                    <a:lnTo>
                      <a:pt x="20777" y="20824"/>
                    </a:lnTo>
                    <a:lnTo>
                      <a:pt x="23884" y="21277"/>
                    </a:lnTo>
                    <a:cubicBezTo>
                      <a:pt x="24408" y="21348"/>
                      <a:pt x="24622" y="22003"/>
                      <a:pt x="24241" y="22384"/>
                    </a:cubicBezTo>
                    <a:lnTo>
                      <a:pt x="24241" y="22372"/>
                    </a:lnTo>
                    <a:lnTo>
                      <a:pt x="21991" y="24575"/>
                    </a:lnTo>
                    <a:lnTo>
                      <a:pt x="22527" y="27671"/>
                    </a:lnTo>
                    <a:cubicBezTo>
                      <a:pt x="22586" y="28063"/>
                      <a:pt x="22289" y="28433"/>
                      <a:pt x="21884" y="28433"/>
                    </a:cubicBezTo>
                    <a:cubicBezTo>
                      <a:pt x="21777" y="28421"/>
                      <a:pt x="21670" y="28397"/>
                      <a:pt x="21586" y="28349"/>
                    </a:cubicBezTo>
                    <a:lnTo>
                      <a:pt x="18800" y="26897"/>
                    </a:lnTo>
                    <a:lnTo>
                      <a:pt x="16026" y="28349"/>
                    </a:lnTo>
                    <a:cubicBezTo>
                      <a:pt x="15927" y="28401"/>
                      <a:pt x="15824" y="28425"/>
                      <a:pt x="15724" y="28425"/>
                    </a:cubicBezTo>
                    <a:cubicBezTo>
                      <a:pt x="15345" y="28425"/>
                      <a:pt x="15010" y="28085"/>
                      <a:pt x="15085" y="27671"/>
                    </a:cubicBezTo>
                    <a:lnTo>
                      <a:pt x="15609" y="24575"/>
                    </a:lnTo>
                    <a:lnTo>
                      <a:pt x="13359" y="22384"/>
                    </a:lnTo>
                    <a:cubicBezTo>
                      <a:pt x="12966" y="22003"/>
                      <a:pt x="13180" y="21348"/>
                      <a:pt x="13716" y="21265"/>
                    </a:cubicBezTo>
                    <a:lnTo>
                      <a:pt x="16824" y="20824"/>
                    </a:lnTo>
                    <a:lnTo>
                      <a:pt x="18217" y="18015"/>
                    </a:lnTo>
                    <a:cubicBezTo>
                      <a:pt x="18336" y="17771"/>
                      <a:pt x="18568" y="17648"/>
                      <a:pt x="18800" y="17648"/>
                    </a:cubicBezTo>
                    <a:close/>
                    <a:moveTo>
                      <a:pt x="18800" y="0"/>
                    </a:moveTo>
                    <a:lnTo>
                      <a:pt x="16014" y="1465"/>
                    </a:lnTo>
                    <a:cubicBezTo>
                      <a:pt x="15926" y="1509"/>
                      <a:pt x="15824" y="1534"/>
                      <a:pt x="15720" y="1534"/>
                    </a:cubicBezTo>
                    <a:cubicBezTo>
                      <a:pt x="15683" y="1534"/>
                      <a:pt x="15646" y="1531"/>
                      <a:pt x="15609" y="1524"/>
                    </a:cubicBezTo>
                    <a:lnTo>
                      <a:pt x="8168" y="16419"/>
                    </a:lnTo>
                    <a:lnTo>
                      <a:pt x="8204" y="16479"/>
                    </a:lnTo>
                    <a:lnTo>
                      <a:pt x="11311" y="16919"/>
                    </a:lnTo>
                    <a:cubicBezTo>
                      <a:pt x="11835" y="17003"/>
                      <a:pt x="12049" y="17657"/>
                      <a:pt x="11668" y="18038"/>
                    </a:cubicBezTo>
                    <a:lnTo>
                      <a:pt x="9418" y="20241"/>
                    </a:lnTo>
                    <a:lnTo>
                      <a:pt x="9942" y="23337"/>
                    </a:lnTo>
                    <a:cubicBezTo>
                      <a:pt x="10013" y="23730"/>
                      <a:pt x="9704" y="24099"/>
                      <a:pt x="9299" y="24099"/>
                    </a:cubicBezTo>
                    <a:cubicBezTo>
                      <a:pt x="9204" y="24099"/>
                      <a:pt x="9097" y="24075"/>
                      <a:pt x="9001" y="24027"/>
                    </a:cubicBezTo>
                    <a:lnTo>
                      <a:pt x="6215" y="22551"/>
                    </a:lnTo>
                    <a:lnTo>
                      <a:pt x="4691" y="23360"/>
                    </a:lnTo>
                    <a:lnTo>
                      <a:pt x="4394" y="23968"/>
                    </a:lnTo>
                    <a:cubicBezTo>
                      <a:pt x="8435" y="27638"/>
                      <a:pt x="13600" y="29532"/>
                      <a:pt x="18810" y="29532"/>
                    </a:cubicBezTo>
                    <a:cubicBezTo>
                      <a:pt x="22457" y="29532"/>
                      <a:pt x="26125" y="28603"/>
                      <a:pt x="29444" y="26706"/>
                    </a:cubicBezTo>
                    <a:cubicBezTo>
                      <a:pt x="29560" y="26640"/>
                      <a:pt x="29674" y="26611"/>
                      <a:pt x="29780" y="26611"/>
                    </a:cubicBezTo>
                    <a:cubicBezTo>
                      <a:pt x="30360" y="26611"/>
                      <a:pt x="30721" y="27475"/>
                      <a:pt x="30087" y="27837"/>
                    </a:cubicBezTo>
                    <a:cubicBezTo>
                      <a:pt x="26565" y="29849"/>
                      <a:pt x="22676" y="30831"/>
                      <a:pt x="18813" y="30831"/>
                    </a:cubicBezTo>
                    <a:cubicBezTo>
                      <a:pt x="13118" y="30831"/>
                      <a:pt x="7478" y="28696"/>
                      <a:pt x="3143" y="24575"/>
                    </a:cubicBezTo>
                    <a:lnTo>
                      <a:pt x="3132" y="24575"/>
                    </a:lnTo>
                    <a:cubicBezTo>
                      <a:pt x="3001" y="24456"/>
                      <a:pt x="2870" y="24325"/>
                      <a:pt x="2739" y="24194"/>
                    </a:cubicBezTo>
                    <a:cubicBezTo>
                      <a:pt x="2441" y="23896"/>
                      <a:pt x="2051" y="23747"/>
                      <a:pt x="1663" y="23747"/>
                    </a:cubicBezTo>
                    <a:cubicBezTo>
                      <a:pt x="1274" y="23747"/>
                      <a:pt x="887" y="23896"/>
                      <a:pt x="596" y="24194"/>
                    </a:cubicBezTo>
                    <a:cubicBezTo>
                      <a:pt x="0" y="24789"/>
                      <a:pt x="0" y="25754"/>
                      <a:pt x="596" y="26349"/>
                    </a:cubicBezTo>
                    <a:cubicBezTo>
                      <a:pt x="5620" y="31373"/>
                      <a:pt x="12207" y="33886"/>
                      <a:pt x="18796" y="33886"/>
                    </a:cubicBezTo>
                    <a:cubicBezTo>
                      <a:pt x="25384" y="33886"/>
                      <a:pt x="31974" y="31373"/>
                      <a:pt x="37005" y="26349"/>
                    </a:cubicBezTo>
                    <a:cubicBezTo>
                      <a:pt x="37600" y="25754"/>
                      <a:pt x="37588" y="24789"/>
                      <a:pt x="37005" y="24194"/>
                    </a:cubicBezTo>
                    <a:cubicBezTo>
                      <a:pt x="36707" y="23896"/>
                      <a:pt x="36317" y="23747"/>
                      <a:pt x="35927" y="23747"/>
                    </a:cubicBezTo>
                    <a:cubicBezTo>
                      <a:pt x="35537" y="23747"/>
                      <a:pt x="35147" y="23896"/>
                      <a:pt x="34850" y="24194"/>
                    </a:cubicBezTo>
                    <a:cubicBezTo>
                      <a:pt x="34731" y="24325"/>
                      <a:pt x="34600" y="24444"/>
                      <a:pt x="34469" y="24575"/>
                    </a:cubicBezTo>
                    <a:lnTo>
                      <a:pt x="34445" y="24599"/>
                    </a:lnTo>
                    <a:cubicBezTo>
                      <a:pt x="33778" y="25230"/>
                      <a:pt x="33076" y="25813"/>
                      <a:pt x="32349" y="26361"/>
                    </a:cubicBezTo>
                    <a:cubicBezTo>
                      <a:pt x="32223" y="26446"/>
                      <a:pt x="32095" y="26483"/>
                      <a:pt x="31974" y="26483"/>
                    </a:cubicBezTo>
                    <a:cubicBezTo>
                      <a:pt x="31435" y="26483"/>
                      <a:pt x="31038" y="25751"/>
                      <a:pt x="31564" y="25313"/>
                    </a:cubicBezTo>
                    <a:cubicBezTo>
                      <a:pt x="32135" y="24896"/>
                      <a:pt x="32683" y="24444"/>
                      <a:pt x="33207" y="23968"/>
                    </a:cubicBezTo>
                    <a:lnTo>
                      <a:pt x="32897" y="23360"/>
                    </a:lnTo>
                    <a:lnTo>
                      <a:pt x="31373" y="22551"/>
                    </a:lnTo>
                    <a:lnTo>
                      <a:pt x="28599" y="24015"/>
                    </a:lnTo>
                    <a:cubicBezTo>
                      <a:pt x="28504" y="24063"/>
                      <a:pt x="28397" y="24087"/>
                      <a:pt x="28301" y="24087"/>
                    </a:cubicBezTo>
                    <a:cubicBezTo>
                      <a:pt x="27897" y="24087"/>
                      <a:pt x="27587" y="23730"/>
                      <a:pt x="27658" y="23325"/>
                    </a:cubicBezTo>
                    <a:lnTo>
                      <a:pt x="28182" y="20229"/>
                    </a:lnTo>
                    <a:lnTo>
                      <a:pt x="25944" y="18038"/>
                    </a:lnTo>
                    <a:cubicBezTo>
                      <a:pt x="25551" y="17669"/>
                      <a:pt x="25765" y="17014"/>
                      <a:pt x="26301" y="16931"/>
                    </a:cubicBezTo>
                    <a:lnTo>
                      <a:pt x="29409" y="16491"/>
                    </a:lnTo>
                    <a:lnTo>
                      <a:pt x="29432" y="16431"/>
                    </a:lnTo>
                    <a:lnTo>
                      <a:pt x="21991" y="1524"/>
                    </a:lnTo>
                    <a:cubicBezTo>
                      <a:pt x="21955" y="1536"/>
                      <a:pt x="21920" y="1536"/>
                      <a:pt x="21884" y="1536"/>
                    </a:cubicBezTo>
                    <a:cubicBezTo>
                      <a:pt x="21777" y="1536"/>
                      <a:pt x="21681" y="1513"/>
                      <a:pt x="21586" y="1465"/>
                    </a:cubicBezTo>
                    <a:lnTo>
                      <a:pt x="18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5"/>
              <p:cNvSpPr/>
              <p:nvPr/>
            </p:nvSpPr>
            <p:spPr>
              <a:xfrm>
                <a:off x="2251378" y="5188963"/>
                <a:ext cx="75283" cy="83549"/>
              </a:xfrm>
              <a:custGeom>
                <a:rect b="b" l="l" r="r" t="t"/>
                <a:pathLst>
                  <a:path extrusionOk="0" h="4573" w="4120">
                    <a:moveTo>
                      <a:pt x="1846" y="0"/>
                    </a:moveTo>
                    <a:lnTo>
                      <a:pt x="0" y="3679"/>
                    </a:lnTo>
                    <a:lnTo>
                      <a:pt x="227" y="3560"/>
                    </a:lnTo>
                    <a:cubicBezTo>
                      <a:pt x="322" y="3513"/>
                      <a:pt x="426" y="3489"/>
                      <a:pt x="530" y="3489"/>
                    </a:cubicBezTo>
                    <a:cubicBezTo>
                      <a:pt x="634" y="3489"/>
                      <a:pt x="739" y="3513"/>
                      <a:pt x="834" y="3560"/>
                    </a:cubicBezTo>
                    <a:lnTo>
                      <a:pt x="2751" y="4572"/>
                    </a:lnTo>
                    <a:lnTo>
                      <a:pt x="2382" y="2441"/>
                    </a:lnTo>
                    <a:cubicBezTo>
                      <a:pt x="2346" y="2227"/>
                      <a:pt x="2417" y="2012"/>
                      <a:pt x="2572" y="1858"/>
                    </a:cubicBezTo>
                    <a:lnTo>
                      <a:pt x="4120" y="345"/>
                    </a:lnTo>
                    <a:lnTo>
                      <a:pt x="1977" y="36"/>
                    </a:lnTo>
                    <a:cubicBezTo>
                      <a:pt x="1929" y="36"/>
                      <a:pt x="1882" y="24"/>
                      <a:pt x="1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5"/>
              <p:cNvSpPr/>
              <p:nvPr/>
            </p:nvSpPr>
            <p:spPr>
              <a:xfrm>
                <a:off x="2450219" y="4787845"/>
                <a:ext cx="81166" cy="72660"/>
              </a:xfrm>
              <a:custGeom>
                <a:rect b="b" l="l" r="r" t="t"/>
                <a:pathLst>
                  <a:path extrusionOk="0" h="3977" w="4442">
                    <a:moveTo>
                      <a:pt x="2227" y="0"/>
                    </a:moveTo>
                    <a:cubicBezTo>
                      <a:pt x="2084" y="0"/>
                      <a:pt x="1846" y="191"/>
                      <a:pt x="1644" y="595"/>
                    </a:cubicBezTo>
                    <a:lnTo>
                      <a:pt x="36" y="3810"/>
                    </a:lnTo>
                    <a:lnTo>
                      <a:pt x="1" y="3977"/>
                    </a:lnTo>
                    <a:lnTo>
                      <a:pt x="1918" y="2965"/>
                    </a:lnTo>
                    <a:cubicBezTo>
                      <a:pt x="2013" y="2917"/>
                      <a:pt x="2117" y="2893"/>
                      <a:pt x="2221" y="2893"/>
                    </a:cubicBezTo>
                    <a:cubicBezTo>
                      <a:pt x="2325" y="2893"/>
                      <a:pt x="2430" y="2917"/>
                      <a:pt x="2525" y="2965"/>
                    </a:cubicBezTo>
                    <a:lnTo>
                      <a:pt x="4442" y="3977"/>
                    </a:lnTo>
                    <a:lnTo>
                      <a:pt x="4442" y="3977"/>
                    </a:lnTo>
                    <a:lnTo>
                      <a:pt x="4418" y="3810"/>
                    </a:lnTo>
                    <a:lnTo>
                      <a:pt x="2811" y="595"/>
                    </a:lnTo>
                    <a:cubicBezTo>
                      <a:pt x="2596" y="179"/>
                      <a:pt x="2358" y="0"/>
                      <a:pt x="2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5"/>
              <p:cNvSpPr/>
              <p:nvPr/>
            </p:nvSpPr>
            <p:spPr>
              <a:xfrm>
                <a:off x="2655164" y="5188963"/>
                <a:ext cx="75082" cy="83549"/>
              </a:xfrm>
              <a:custGeom>
                <a:rect b="b" l="l" r="r" t="t"/>
                <a:pathLst>
                  <a:path extrusionOk="0" h="4573" w="4109">
                    <a:moveTo>
                      <a:pt x="2274" y="0"/>
                    </a:moveTo>
                    <a:cubicBezTo>
                      <a:pt x="2227" y="24"/>
                      <a:pt x="2179" y="36"/>
                      <a:pt x="2132" y="36"/>
                    </a:cubicBezTo>
                    <a:lnTo>
                      <a:pt x="0" y="345"/>
                    </a:lnTo>
                    <a:lnTo>
                      <a:pt x="1548" y="1858"/>
                    </a:lnTo>
                    <a:cubicBezTo>
                      <a:pt x="1703" y="2012"/>
                      <a:pt x="1774" y="2227"/>
                      <a:pt x="1727" y="2441"/>
                    </a:cubicBezTo>
                    <a:lnTo>
                      <a:pt x="1370" y="4572"/>
                    </a:lnTo>
                    <a:lnTo>
                      <a:pt x="3287" y="3560"/>
                    </a:lnTo>
                    <a:cubicBezTo>
                      <a:pt x="3376" y="3513"/>
                      <a:pt x="3477" y="3489"/>
                      <a:pt x="3580" y="3489"/>
                    </a:cubicBezTo>
                    <a:cubicBezTo>
                      <a:pt x="3682" y="3489"/>
                      <a:pt x="3787" y="3513"/>
                      <a:pt x="3882" y="3560"/>
                    </a:cubicBezTo>
                    <a:lnTo>
                      <a:pt x="4108" y="3679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5"/>
              <p:cNvSpPr/>
              <p:nvPr/>
            </p:nvSpPr>
            <p:spPr>
              <a:xfrm>
                <a:off x="2425424" y="5227019"/>
                <a:ext cx="130977" cy="124674"/>
              </a:xfrm>
              <a:custGeom>
                <a:rect b="b" l="l" r="r" t="t"/>
                <a:pathLst>
                  <a:path extrusionOk="0" h="6824" w="7168">
                    <a:moveTo>
                      <a:pt x="3584" y="1"/>
                    </a:moveTo>
                    <a:lnTo>
                      <a:pt x="2620" y="1942"/>
                    </a:lnTo>
                    <a:cubicBezTo>
                      <a:pt x="2536" y="2132"/>
                      <a:pt x="2346" y="2263"/>
                      <a:pt x="2132" y="2299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4" y="4478"/>
                      <a:pt x="1727" y="4692"/>
                    </a:cubicBezTo>
                    <a:lnTo>
                      <a:pt x="1370" y="6823"/>
                    </a:lnTo>
                    <a:lnTo>
                      <a:pt x="3287" y="5811"/>
                    </a:lnTo>
                    <a:cubicBezTo>
                      <a:pt x="3382" y="5763"/>
                      <a:pt x="3483" y="5740"/>
                      <a:pt x="3584" y="5740"/>
                    </a:cubicBezTo>
                    <a:cubicBezTo>
                      <a:pt x="3685" y="5740"/>
                      <a:pt x="3787" y="5763"/>
                      <a:pt x="3882" y="5811"/>
                    </a:cubicBezTo>
                    <a:lnTo>
                      <a:pt x="5799" y="6823"/>
                    </a:lnTo>
                    <a:lnTo>
                      <a:pt x="5442" y="4692"/>
                    </a:lnTo>
                    <a:cubicBezTo>
                      <a:pt x="5394" y="4478"/>
                      <a:pt x="5465" y="4263"/>
                      <a:pt x="5620" y="4120"/>
                    </a:cubicBezTo>
                    <a:lnTo>
                      <a:pt x="7168" y="2608"/>
                    </a:lnTo>
                    <a:lnTo>
                      <a:pt x="5037" y="2299"/>
                    </a:lnTo>
                    <a:cubicBezTo>
                      <a:pt x="4822" y="2263"/>
                      <a:pt x="4632" y="2132"/>
                      <a:pt x="4549" y="1942"/>
                    </a:cubicBez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5"/>
              <p:cNvSpPr/>
              <p:nvPr/>
            </p:nvSpPr>
            <p:spPr>
              <a:xfrm>
                <a:off x="2384311" y="5188360"/>
                <a:ext cx="213003" cy="196914"/>
              </a:xfrm>
              <a:custGeom>
                <a:rect b="b" l="l" r="r" t="t"/>
                <a:pathLst>
                  <a:path extrusionOk="0" h="10778" w="11657">
                    <a:moveTo>
                      <a:pt x="5834" y="2117"/>
                    </a:moveTo>
                    <a:lnTo>
                      <a:pt x="6787" y="4058"/>
                    </a:lnTo>
                    <a:cubicBezTo>
                      <a:pt x="6882" y="4248"/>
                      <a:pt x="7072" y="4379"/>
                      <a:pt x="7275" y="4415"/>
                    </a:cubicBezTo>
                    <a:lnTo>
                      <a:pt x="9418" y="4724"/>
                    </a:lnTo>
                    <a:lnTo>
                      <a:pt x="7870" y="6236"/>
                    </a:lnTo>
                    <a:cubicBezTo>
                      <a:pt x="7715" y="6379"/>
                      <a:pt x="7644" y="6594"/>
                      <a:pt x="7680" y="6808"/>
                    </a:cubicBezTo>
                    <a:lnTo>
                      <a:pt x="8049" y="8939"/>
                    </a:lnTo>
                    <a:lnTo>
                      <a:pt x="8049" y="8939"/>
                    </a:lnTo>
                    <a:lnTo>
                      <a:pt x="6132" y="7927"/>
                    </a:lnTo>
                    <a:cubicBezTo>
                      <a:pt x="6037" y="7879"/>
                      <a:pt x="5932" y="7856"/>
                      <a:pt x="5828" y="7856"/>
                    </a:cubicBezTo>
                    <a:cubicBezTo>
                      <a:pt x="5724" y="7856"/>
                      <a:pt x="5620" y="7879"/>
                      <a:pt x="5525" y="7927"/>
                    </a:cubicBezTo>
                    <a:lnTo>
                      <a:pt x="3608" y="8939"/>
                    </a:lnTo>
                    <a:lnTo>
                      <a:pt x="3608" y="8939"/>
                    </a:lnTo>
                    <a:lnTo>
                      <a:pt x="3977" y="6808"/>
                    </a:lnTo>
                    <a:cubicBezTo>
                      <a:pt x="4013" y="6594"/>
                      <a:pt x="3941" y="6379"/>
                      <a:pt x="3786" y="6236"/>
                    </a:cubicBezTo>
                    <a:lnTo>
                      <a:pt x="2238" y="4724"/>
                    </a:lnTo>
                    <a:lnTo>
                      <a:pt x="4382" y="4415"/>
                    </a:lnTo>
                    <a:cubicBezTo>
                      <a:pt x="4596" y="4379"/>
                      <a:pt x="4775" y="4248"/>
                      <a:pt x="4870" y="4058"/>
                    </a:cubicBezTo>
                    <a:lnTo>
                      <a:pt x="5834" y="2117"/>
                    </a:lnTo>
                    <a:close/>
                    <a:moveTo>
                      <a:pt x="5834" y="0"/>
                    </a:moveTo>
                    <a:cubicBezTo>
                      <a:pt x="5602" y="0"/>
                      <a:pt x="5370" y="123"/>
                      <a:pt x="5251" y="367"/>
                    </a:cubicBezTo>
                    <a:lnTo>
                      <a:pt x="3858" y="3176"/>
                    </a:lnTo>
                    <a:lnTo>
                      <a:pt x="750" y="3629"/>
                    </a:lnTo>
                    <a:cubicBezTo>
                      <a:pt x="214" y="3700"/>
                      <a:pt x="0" y="4355"/>
                      <a:pt x="393" y="4736"/>
                    </a:cubicBezTo>
                    <a:lnTo>
                      <a:pt x="2643" y="6927"/>
                    </a:lnTo>
                    <a:lnTo>
                      <a:pt x="2108" y="10023"/>
                    </a:lnTo>
                    <a:cubicBezTo>
                      <a:pt x="2032" y="10437"/>
                      <a:pt x="2367" y="10777"/>
                      <a:pt x="2746" y="10777"/>
                    </a:cubicBezTo>
                    <a:cubicBezTo>
                      <a:pt x="2846" y="10777"/>
                      <a:pt x="2949" y="10753"/>
                      <a:pt x="3048" y="10701"/>
                    </a:cubicBezTo>
                    <a:lnTo>
                      <a:pt x="5834" y="9249"/>
                    </a:lnTo>
                    <a:lnTo>
                      <a:pt x="8608" y="10701"/>
                    </a:lnTo>
                    <a:cubicBezTo>
                      <a:pt x="8708" y="10753"/>
                      <a:pt x="8811" y="10777"/>
                      <a:pt x="8911" y="10777"/>
                    </a:cubicBezTo>
                    <a:cubicBezTo>
                      <a:pt x="9290" y="10777"/>
                      <a:pt x="9627" y="10437"/>
                      <a:pt x="9561" y="10023"/>
                    </a:cubicBezTo>
                    <a:lnTo>
                      <a:pt x="9025" y="6927"/>
                    </a:lnTo>
                    <a:lnTo>
                      <a:pt x="11275" y="4736"/>
                    </a:lnTo>
                    <a:cubicBezTo>
                      <a:pt x="11656" y="4355"/>
                      <a:pt x="11454" y="3700"/>
                      <a:pt x="10918" y="3617"/>
                    </a:cubicBezTo>
                    <a:lnTo>
                      <a:pt x="7811" y="3176"/>
                    </a:lnTo>
                    <a:lnTo>
                      <a:pt x="6418" y="367"/>
                    </a:lnTo>
                    <a:cubicBezTo>
                      <a:pt x="6299" y="123"/>
                      <a:pt x="6066" y="0"/>
                      <a:pt x="5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5"/>
              <p:cNvSpPr/>
              <p:nvPr/>
            </p:nvSpPr>
            <p:spPr>
              <a:xfrm>
                <a:off x="2425204" y="4981434"/>
                <a:ext cx="131197" cy="124656"/>
              </a:xfrm>
              <a:custGeom>
                <a:rect b="b" l="l" r="r" t="t"/>
                <a:pathLst>
                  <a:path extrusionOk="0" h="6823" w="7180">
                    <a:moveTo>
                      <a:pt x="3596" y="1"/>
                    </a:moveTo>
                    <a:lnTo>
                      <a:pt x="2632" y="1929"/>
                    </a:lnTo>
                    <a:cubicBezTo>
                      <a:pt x="2548" y="2132"/>
                      <a:pt x="2358" y="2263"/>
                      <a:pt x="2144" y="2287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5" y="4489"/>
                      <a:pt x="1739" y="4692"/>
                    </a:cubicBezTo>
                    <a:lnTo>
                      <a:pt x="1370" y="6823"/>
                    </a:lnTo>
                    <a:lnTo>
                      <a:pt x="3287" y="5823"/>
                    </a:lnTo>
                    <a:cubicBezTo>
                      <a:pt x="3382" y="5775"/>
                      <a:pt x="3486" y="5751"/>
                      <a:pt x="3590" y="5751"/>
                    </a:cubicBezTo>
                    <a:cubicBezTo>
                      <a:pt x="3694" y="5751"/>
                      <a:pt x="3799" y="5775"/>
                      <a:pt x="3894" y="5823"/>
                    </a:cubicBezTo>
                    <a:lnTo>
                      <a:pt x="5811" y="6823"/>
                    </a:lnTo>
                    <a:lnTo>
                      <a:pt x="5454" y="4692"/>
                    </a:lnTo>
                    <a:cubicBezTo>
                      <a:pt x="5406" y="4477"/>
                      <a:pt x="5477" y="4263"/>
                      <a:pt x="5632" y="4120"/>
                    </a:cubicBezTo>
                    <a:lnTo>
                      <a:pt x="7180" y="2608"/>
                    </a:lnTo>
                    <a:lnTo>
                      <a:pt x="5037" y="2299"/>
                    </a:lnTo>
                    <a:cubicBezTo>
                      <a:pt x="4834" y="2263"/>
                      <a:pt x="4644" y="2132"/>
                      <a:pt x="4561" y="1929"/>
                    </a:cubicBez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5"/>
              <p:cNvSpPr/>
              <p:nvPr/>
            </p:nvSpPr>
            <p:spPr>
              <a:xfrm>
                <a:off x="2384530" y="4942556"/>
                <a:ext cx="212783" cy="197115"/>
              </a:xfrm>
              <a:custGeom>
                <a:rect b="b" l="l" r="r" t="t"/>
                <a:pathLst>
                  <a:path extrusionOk="0" h="10789" w="11645">
                    <a:moveTo>
                      <a:pt x="5822" y="2141"/>
                    </a:moveTo>
                    <a:lnTo>
                      <a:pt x="6775" y="4069"/>
                    </a:lnTo>
                    <a:cubicBezTo>
                      <a:pt x="6870" y="4260"/>
                      <a:pt x="7060" y="4391"/>
                      <a:pt x="7263" y="4427"/>
                    </a:cubicBezTo>
                    <a:lnTo>
                      <a:pt x="9406" y="4736"/>
                    </a:lnTo>
                    <a:lnTo>
                      <a:pt x="7858" y="6236"/>
                    </a:lnTo>
                    <a:cubicBezTo>
                      <a:pt x="7703" y="6391"/>
                      <a:pt x="7632" y="6605"/>
                      <a:pt x="7680" y="6820"/>
                    </a:cubicBezTo>
                    <a:lnTo>
                      <a:pt x="8037" y="8951"/>
                    </a:lnTo>
                    <a:lnTo>
                      <a:pt x="6120" y="7951"/>
                    </a:lnTo>
                    <a:cubicBezTo>
                      <a:pt x="6025" y="7897"/>
                      <a:pt x="5920" y="7870"/>
                      <a:pt x="5818" y="7870"/>
                    </a:cubicBezTo>
                    <a:cubicBezTo>
                      <a:pt x="5715" y="7870"/>
                      <a:pt x="5614" y="7897"/>
                      <a:pt x="5525" y="7951"/>
                    </a:cubicBezTo>
                    <a:lnTo>
                      <a:pt x="3608" y="8951"/>
                    </a:lnTo>
                    <a:lnTo>
                      <a:pt x="3965" y="6820"/>
                    </a:lnTo>
                    <a:cubicBezTo>
                      <a:pt x="4001" y="6605"/>
                      <a:pt x="3929" y="6391"/>
                      <a:pt x="3774" y="6248"/>
                    </a:cubicBezTo>
                    <a:lnTo>
                      <a:pt x="2226" y="4736"/>
                    </a:lnTo>
                    <a:lnTo>
                      <a:pt x="4370" y="4427"/>
                    </a:lnTo>
                    <a:cubicBezTo>
                      <a:pt x="4584" y="4391"/>
                      <a:pt x="4763" y="4260"/>
                      <a:pt x="4858" y="4069"/>
                    </a:cubicBezTo>
                    <a:lnTo>
                      <a:pt x="5822" y="2141"/>
                    </a:lnTo>
                    <a:close/>
                    <a:moveTo>
                      <a:pt x="5822" y="0"/>
                    </a:moveTo>
                    <a:cubicBezTo>
                      <a:pt x="5590" y="0"/>
                      <a:pt x="5358" y="122"/>
                      <a:pt x="5239" y="367"/>
                    </a:cubicBezTo>
                    <a:lnTo>
                      <a:pt x="3846" y="3188"/>
                    </a:lnTo>
                    <a:lnTo>
                      <a:pt x="738" y="3629"/>
                    </a:lnTo>
                    <a:cubicBezTo>
                      <a:pt x="214" y="3712"/>
                      <a:pt x="0" y="4355"/>
                      <a:pt x="381" y="4736"/>
                    </a:cubicBezTo>
                    <a:lnTo>
                      <a:pt x="2631" y="6927"/>
                    </a:lnTo>
                    <a:lnTo>
                      <a:pt x="2096" y="10022"/>
                    </a:lnTo>
                    <a:cubicBezTo>
                      <a:pt x="2030" y="10447"/>
                      <a:pt x="2359" y="10789"/>
                      <a:pt x="2742" y="10789"/>
                    </a:cubicBezTo>
                    <a:cubicBezTo>
                      <a:pt x="2842" y="10789"/>
                      <a:pt x="2946" y="10765"/>
                      <a:pt x="3048" y="10713"/>
                    </a:cubicBezTo>
                    <a:lnTo>
                      <a:pt x="5822" y="9249"/>
                    </a:lnTo>
                    <a:lnTo>
                      <a:pt x="8596" y="10713"/>
                    </a:lnTo>
                    <a:cubicBezTo>
                      <a:pt x="8692" y="10761"/>
                      <a:pt x="8799" y="10784"/>
                      <a:pt x="8894" y="10784"/>
                    </a:cubicBezTo>
                    <a:cubicBezTo>
                      <a:pt x="9299" y="10784"/>
                      <a:pt x="9608" y="10415"/>
                      <a:pt x="9537" y="10022"/>
                    </a:cubicBezTo>
                    <a:lnTo>
                      <a:pt x="9013" y="6939"/>
                    </a:lnTo>
                    <a:lnTo>
                      <a:pt x="11263" y="4736"/>
                    </a:lnTo>
                    <a:cubicBezTo>
                      <a:pt x="11644" y="4355"/>
                      <a:pt x="11430" y="3700"/>
                      <a:pt x="10906" y="3629"/>
                    </a:cubicBezTo>
                    <a:lnTo>
                      <a:pt x="7799" y="3188"/>
                    </a:lnTo>
                    <a:lnTo>
                      <a:pt x="6406" y="367"/>
                    </a:lnTo>
                    <a:cubicBezTo>
                      <a:pt x="6287" y="122"/>
                      <a:pt x="6054" y="0"/>
                      <a:pt x="58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5"/>
              <p:cNvSpPr/>
              <p:nvPr/>
            </p:nvSpPr>
            <p:spPr>
              <a:xfrm>
                <a:off x="2121716" y="4764131"/>
                <a:ext cx="738611" cy="744667"/>
              </a:xfrm>
              <a:custGeom>
                <a:rect b="b" l="l" r="r" t="t"/>
                <a:pathLst>
                  <a:path extrusionOk="0" h="40759" w="40422">
                    <a:moveTo>
                      <a:pt x="20205" y="1286"/>
                    </a:moveTo>
                    <a:cubicBezTo>
                      <a:pt x="20348" y="1286"/>
                      <a:pt x="20574" y="1477"/>
                      <a:pt x="20789" y="1882"/>
                    </a:cubicBezTo>
                    <a:lnTo>
                      <a:pt x="22396" y="5096"/>
                    </a:lnTo>
                    <a:lnTo>
                      <a:pt x="22420" y="5263"/>
                    </a:lnTo>
                    <a:lnTo>
                      <a:pt x="20503" y="4263"/>
                    </a:lnTo>
                    <a:cubicBezTo>
                      <a:pt x="20408" y="4209"/>
                      <a:pt x="20303" y="4182"/>
                      <a:pt x="20199" y="4182"/>
                    </a:cubicBezTo>
                    <a:cubicBezTo>
                      <a:pt x="20095" y="4182"/>
                      <a:pt x="19991" y="4209"/>
                      <a:pt x="19896" y="4263"/>
                    </a:cubicBezTo>
                    <a:lnTo>
                      <a:pt x="17979" y="5275"/>
                    </a:lnTo>
                    <a:lnTo>
                      <a:pt x="18014" y="5108"/>
                    </a:lnTo>
                    <a:lnTo>
                      <a:pt x="19622" y="1893"/>
                    </a:lnTo>
                    <a:cubicBezTo>
                      <a:pt x="19824" y="1477"/>
                      <a:pt x="20062" y="1286"/>
                      <a:pt x="20205" y="1286"/>
                    </a:cubicBezTo>
                    <a:close/>
                    <a:moveTo>
                      <a:pt x="8942" y="23253"/>
                    </a:moveTo>
                    <a:cubicBezTo>
                      <a:pt x="8978" y="23277"/>
                      <a:pt x="9025" y="23289"/>
                      <a:pt x="9073" y="23289"/>
                    </a:cubicBezTo>
                    <a:lnTo>
                      <a:pt x="11216" y="23598"/>
                    </a:lnTo>
                    <a:lnTo>
                      <a:pt x="9668" y="25111"/>
                    </a:lnTo>
                    <a:cubicBezTo>
                      <a:pt x="9513" y="25265"/>
                      <a:pt x="9442" y="25480"/>
                      <a:pt x="9478" y="25694"/>
                    </a:cubicBezTo>
                    <a:lnTo>
                      <a:pt x="9847" y="27825"/>
                    </a:lnTo>
                    <a:lnTo>
                      <a:pt x="7930" y="26813"/>
                    </a:lnTo>
                    <a:cubicBezTo>
                      <a:pt x="7835" y="26766"/>
                      <a:pt x="7730" y="26742"/>
                      <a:pt x="7626" y="26742"/>
                    </a:cubicBezTo>
                    <a:cubicBezTo>
                      <a:pt x="7522" y="26742"/>
                      <a:pt x="7418" y="26766"/>
                      <a:pt x="7323" y="26813"/>
                    </a:cubicBezTo>
                    <a:lnTo>
                      <a:pt x="7096" y="26932"/>
                    </a:lnTo>
                    <a:lnTo>
                      <a:pt x="8942" y="23253"/>
                    </a:lnTo>
                    <a:close/>
                    <a:moveTo>
                      <a:pt x="31468" y="23253"/>
                    </a:moveTo>
                    <a:lnTo>
                      <a:pt x="33302" y="26932"/>
                    </a:lnTo>
                    <a:lnTo>
                      <a:pt x="33302" y="26932"/>
                    </a:lnTo>
                    <a:lnTo>
                      <a:pt x="33088" y="26813"/>
                    </a:lnTo>
                    <a:cubicBezTo>
                      <a:pt x="32992" y="26766"/>
                      <a:pt x="32888" y="26742"/>
                      <a:pt x="32784" y="26742"/>
                    </a:cubicBezTo>
                    <a:cubicBezTo>
                      <a:pt x="32680" y="26742"/>
                      <a:pt x="32576" y="26766"/>
                      <a:pt x="32481" y="26813"/>
                    </a:cubicBezTo>
                    <a:lnTo>
                      <a:pt x="30564" y="27825"/>
                    </a:lnTo>
                    <a:lnTo>
                      <a:pt x="30921" y="25694"/>
                    </a:lnTo>
                    <a:cubicBezTo>
                      <a:pt x="30968" y="25480"/>
                      <a:pt x="30897" y="25265"/>
                      <a:pt x="30742" y="25111"/>
                    </a:cubicBezTo>
                    <a:lnTo>
                      <a:pt x="29194" y="23598"/>
                    </a:lnTo>
                    <a:lnTo>
                      <a:pt x="31338" y="23289"/>
                    </a:lnTo>
                    <a:cubicBezTo>
                      <a:pt x="31373" y="23289"/>
                      <a:pt x="31421" y="23277"/>
                      <a:pt x="31468" y="23253"/>
                    </a:cubicBezTo>
                    <a:close/>
                    <a:moveTo>
                      <a:pt x="20205" y="5572"/>
                    </a:moveTo>
                    <a:lnTo>
                      <a:pt x="22979" y="7037"/>
                    </a:lnTo>
                    <a:cubicBezTo>
                      <a:pt x="23075" y="7085"/>
                      <a:pt x="23182" y="7108"/>
                      <a:pt x="23277" y="7108"/>
                    </a:cubicBezTo>
                    <a:cubicBezTo>
                      <a:pt x="23313" y="7108"/>
                      <a:pt x="23348" y="7108"/>
                      <a:pt x="23384" y="7096"/>
                    </a:cubicBezTo>
                    <a:lnTo>
                      <a:pt x="30826" y="21991"/>
                    </a:lnTo>
                    <a:lnTo>
                      <a:pt x="30802" y="22051"/>
                    </a:lnTo>
                    <a:lnTo>
                      <a:pt x="27694" y="22503"/>
                    </a:lnTo>
                    <a:cubicBezTo>
                      <a:pt x="27158" y="22575"/>
                      <a:pt x="26944" y="23229"/>
                      <a:pt x="27325" y="23610"/>
                    </a:cubicBezTo>
                    <a:lnTo>
                      <a:pt x="29587" y="25813"/>
                    </a:lnTo>
                    <a:lnTo>
                      <a:pt x="29052" y="28897"/>
                    </a:lnTo>
                    <a:cubicBezTo>
                      <a:pt x="28980" y="29302"/>
                      <a:pt x="29290" y="29659"/>
                      <a:pt x="29694" y="29659"/>
                    </a:cubicBezTo>
                    <a:cubicBezTo>
                      <a:pt x="29802" y="29659"/>
                      <a:pt x="29897" y="29635"/>
                      <a:pt x="29992" y="29587"/>
                    </a:cubicBezTo>
                    <a:lnTo>
                      <a:pt x="32766" y="28123"/>
                    </a:lnTo>
                    <a:lnTo>
                      <a:pt x="34290" y="28932"/>
                    </a:lnTo>
                    <a:lnTo>
                      <a:pt x="34600" y="29540"/>
                    </a:lnTo>
                    <a:cubicBezTo>
                      <a:pt x="34076" y="30016"/>
                      <a:pt x="33528" y="30468"/>
                      <a:pt x="32969" y="30885"/>
                    </a:cubicBezTo>
                    <a:cubicBezTo>
                      <a:pt x="32442" y="31314"/>
                      <a:pt x="32833" y="32054"/>
                      <a:pt x="33371" y="32054"/>
                    </a:cubicBezTo>
                    <a:cubicBezTo>
                      <a:pt x="33491" y="32054"/>
                      <a:pt x="33617" y="32017"/>
                      <a:pt x="33743" y="31933"/>
                    </a:cubicBezTo>
                    <a:cubicBezTo>
                      <a:pt x="34469" y="31385"/>
                      <a:pt x="35171" y="30790"/>
                      <a:pt x="35838" y="30171"/>
                    </a:cubicBezTo>
                    <a:lnTo>
                      <a:pt x="35862" y="30147"/>
                    </a:lnTo>
                    <a:cubicBezTo>
                      <a:pt x="35993" y="30016"/>
                      <a:pt x="36124" y="29897"/>
                      <a:pt x="36243" y="29766"/>
                    </a:cubicBezTo>
                    <a:cubicBezTo>
                      <a:pt x="36541" y="29468"/>
                      <a:pt x="36930" y="29319"/>
                      <a:pt x="37320" y="29319"/>
                    </a:cubicBezTo>
                    <a:cubicBezTo>
                      <a:pt x="37710" y="29319"/>
                      <a:pt x="38100" y="29468"/>
                      <a:pt x="38398" y="29766"/>
                    </a:cubicBezTo>
                    <a:cubicBezTo>
                      <a:pt x="38993" y="30349"/>
                      <a:pt x="39005" y="31314"/>
                      <a:pt x="38410" y="31921"/>
                    </a:cubicBezTo>
                    <a:cubicBezTo>
                      <a:pt x="33379" y="36945"/>
                      <a:pt x="26789" y="39458"/>
                      <a:pt x="20201" y="39458"/>
                    </a:cubicBezTo>
                    <a:cubicBezTo>
                      <a:pt x="13612" y="39458"/>
                      <a:pt x="7025" y="36945"/>
                      <a:pt x="2001" y="31921"/>
                    </a:cubicBezTo>
                    <a:cubicBezTo>
                      <a:pt x="1405" y="31326"/>
                      <a:pt x="1405" y="30361"/>
                      <a:pt x="2001" y="29766"/>
                    </a:cubicBezTo>
                    <a:cubicBezTo>
                      <a:pt x="2298" y="29468"/>
                      <a:pt x="2685" y="29319"/>
                      <a:pt x="3072" y="29319"/>
                    </a:cubicBezTo>
                    <a:cubicBezTo>
                      <a:pt x="3459" y="29319"/>
                      <a:pt x="3846" y="29468"/>
                      <a:pt x="4144" y="29766"/>
                    </a:cubicBezTo>
                    <a:cubicBezTo>
                      <a:pt x="4275" y="29897"/>
                      <a:pt x="4406" y="30028"/>
                      <a:pt x="4537" y="30159"/>
                    </a:cubicBezTo>
                    <a:lnTo>
                      <a:pt x="4548" y="30159"/>
                    </a:lnTo>
                    <a:cubicBezTo>
                      <a:pt x="8882" y="34272"/>
                      <a:pt x="14520" y="36404"/>
                      <a:pt x="20213" y="36404"/>
                    </a:cubicBezTo>
                    <a:cubicBezTo>
                      <a:pt x="24078" y="36404"/>
                      <a:pt x="27968" y="35422"/>
                      <a:pt x="31492" y="33409"/>
                    </a:cubicBezTo>
                    <a:cubicBezTo>
                      <a:pt x="32126" y="33047"/>
                      <a:pt x="31765" y="32183"/>
                      <a:pt x="31185" y="32183"/>
                    </a:cubicBezTo>
                    <a:cubicBezTo>
                      <a:pt x="31079" y="32183"/>
                      <a:pt x="30965" y="32212"/>
                      <a:pt x="30849" y="32278"/>
                    </a:cubicBezTo>
                    <a:cubicBezTo>
                      <a:pt x="27530" y="34175"/>
                      <a:pt x="23862" y="35104"/>
                      <a:pt x="20215" y="35104"/>
                    </a:cubicBezTo>
                    <a:cubicBezTo>
                      <a:pt x="15005" y="35104"/>
                      <a:pt x="9840" y="33210"/>
                      <a:pt x="5799" y="29540"/>
                    </a:cubicBezTo>
                    <a:lnTo>
                      <a:pt x="6096" y="28921"/>
                    </a:lnTo>
                    <a:lnTo>
                      <a:pt x="7620" y="28123"/>
                    </a:lnTo>
                    <a:lnTo>
                      <a:pt x="10406" y="29587"/>
                    </a:lnTo>
                    <a:cubicBezTo>
                      <a:pt x="10490" y="29635"/>
                      <a:pt x="10597" y="29659"/>
                      <a:pt x="10704" y="29659"/>
                    </a:cubicBezTo>
                    <a:cubicBezTo>
                      <a:pt x="11097" y="29659"/>
                      <a:pt x="11406" y="29302"/>
                      <a:pt x="11335" y="28897"/>
                    </a:cubicBezTo>
                    <a:lnTo>
                      <a:pt x="10823" y="25813"/>
                    </a:lnTo>
                    <a:lnTo>
                      <a:pt x="13061" y="23622"/>
                    </a:lnTo>
                    <a:cubicBezTo>
                      <a:pt x="13454" y="23241"/>
                      <a:pt x="13240" y="22586"/>
                      <a:pt x="12704" y="22515"/>
                    </a:cubicBezTo>
                    <a:lnTo>
                      <a:pt x="9597" y="22063"/>
                    </a:lnTo>
                    <a:lnTo>
                      <a:pt x="9573" y="22003"/>
                    </a:lnTo>
                    <a:lnTo>
                      <a:pt x="17014" y="7108"/>
                    </a:lnTo>
                    <a:cubicBezTo>
                      <a:pt x="17048" y="7115"/>
                      <a:pt x="17083" y="7117"/>
                      <a:pt x="17118" y="7117"/>
                    </a:cubicBezTo>
                    <a:cubicBezTo>
                      <a:pt x="17218" y="7117"/>
                      <a:pt x="17322" y="7093"/>
                      <a:pt x="17419" y="7049"/>
                    </a:cubicBezTo>
                    <a:lnTo>
                      <a:pt x="20205" y="5572"/>
                    </a:lnTo>
                    <a:close/>
                    <a:moveTo>
                      <a:pt x="20205" y="0"/>
                    </a:moveTo>
                    <a:cubicBezTo>
                      <a:pt x="19800" y="0"/>
                      <a:pt x="19038" y="167"/>
                      <a:pt x="18455" y="1310"/>
                    </a:cubicBezTo>
                    <a:lnTo>
                      <a:pt x="16812" y="4608"/>
                    </a:lnTo>
                    <a:lnTo>
                      <a:pt x="4810" y="28611"/>
                    </a:lnTo>
                    <a:cubicBezTo>
                      <a:pt x="4298" y="28223"/>
                      <a:pt x="3691" y="28033"/>
                      <a:pt x="3088" y="28033"/>
                    </a:cubicBezTo>
                    <a:cubicBezTo>
                      <a:pt x="2305" y="28033"/>
                      <a:pt x="1528" y="28354"/>
                      <a:pt x="977" y="28980"/>
                    </a:cubicBezTo>
                    <a:cubicBezTo>
                      <a:pt x="0" y="30099"/>
                      <a:pt x="48" y="31778"/>
                      <a:pt x="1084" y="32838"/>
                    </a:cubicBezTo>
                    <a:cubicBezTo>
                      <a:pt x="6364" y="38118"/>
                      <a:pt x="13288" y="40758"/>
                      <a:pt x="20211" y="40758"/>
                    </a:cubicBezTo>
                    <a:cubicBezTo>
                      <a:pt x="27135" y="40758"/>
                      <a:pt x="34058" y="38118"/>
                      <a:pt x="39339" y="32838"/>
                    </a:cubicBezTo>
                    <a:cubicBezTo>
                      <a:pt x="40422" y="31730"/>
                      <a:pt x="40422" y="29945"/>
                      <a:pt x="39327" y="28849"/>
                    </a:cubicBezTo>
                    <a:cubicBezTo>
                      <a:pt x="38774" y="28303"/>
                      <a:pt x="38047" y="28023"/>
                      <a:pt x="37319" y="28023"/>
                    </a:cubicBezTo>
                    <a:cubicBezTo>
                      <a:pt x="36714" y="28023"/>
                      <a:pt x="36108" y="28216"/>
                      <a:pt x="35600" y="28611"/>
                    </a:cubicBezTo>
                    <a:lnTo>
                      <a:pt x="23598" y="4608"/>
                    </a:lnTo>
                    <a:lnTo>
                      <a:pt x="21955" y="1310"/>
                    </a:lnTo>
                    <a:cubicBezTo>
                      <a:pt x="21372" y="167"/>
                      <a:pt x="20610" y="0"/>
                      <a:pt x="202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46"/>
          <p:cNvGrpSpPr/>
          <p:nvPr/>
        </p:nvGrpSpPr>
        <p:grpSpPr>
          <a:xfrm rot="-2017018">
            <a:off x="794552" y="-63890"/>
            <a:ext cx="741003" cy="1493136"/>
            <a:chOff x="8229008" y="142524"/>
            <a:chExt cx="741054" cy="1493238"/>
          </a:xfrm>
        </p:grpSpPr>
        <p:grpSp>
          <p:nvGrpSpPr>
            <p:cNvPr id="864" name="Google Shape;864;p46"/>
            <p:cNvGrpSpPr/>
            <p:nvPr/>
          </p:nvGrpSpPr>
          <p:grpSpPr>
            <a:xfrm>
              <a:off x="8229008" y="558584"/>
              <a:ext cx="741054" cy="1077178"/>
              <a:chOff x="2446425" y="1033300"/>
              <a:chExt cx="1176650" cy="1710350"/>
            </a:xfrm>
          </p:grpSpPr>
          <p:sp>
            <p:nvSpPr>
              <p:cNvPr id="865" name="Google Shape;865;p46"/>
              <p:cNvSpPr/>
              <p:nvPr/>
            </p:nvSpPr>
            <p:spPr>
              <a:xfrm>
                <a:off x="2556250" y="1262475"/>
                <a:ext cx="892400" cy="1443975"/>
              </a:xfrm>
              <a:custGeom>
                <a:rect b="b" l="l" r="r" t="t"/>
                <a:pathLst>
                  <a:path extrusionOk="0" h="57759" w="35696">
                    <a:moveTo>
                      <a:pt x="17848" y="1"/>
                    </a:moveTo>
                    <a:cubicBezTo>
                      <a:pt x="2870" y="1"/>
                      <a:pt x="1" y="8300"/>
                      <a:pt x="1" y="18539"/>
                    </a:cubicBezTo>
                    <a:lnTo>
                      <a:pt x="1" y="18682"/>
                    </a:lnTo>
                    <a:lnTo>
                      <a:pt x="1" y="18765"/>
                    </a:lnTo>
                    <a:lnTo>
                      <a:pt x="1" y="50162"/>
                    </a:lnTo>
                    <a:cubicBezTo>
                      <a:pt x="1" y="54341"/>
                      <a:pt x="3299" y="57758"/>
                      <a:pt x="7323" y="57758"/>
                    </a:cubicBezTo>
                    <a:cubicBezTo>
                      <a:pt x="11336" y="57758"/>
                      <a:pt x="15205" y="54329"/>
                      <a:pt x="15205" y="50162"/>
                    </a:cubicBezTo>
                    <a:lnTo>
                      <a:pt x="15205" y="45102"/>
                    </a:lnTo>
                    <a:cubicBezTo>
                      <a:pt x="16253" y="45304"/>
                      <a:pt x="16753" y="45399"/>
                      <a:pt x="17848" y="45399"/>
                    </a:cubicBezTo>
                    <a:cubicBezTo>
                      <a:pt x="18932" y="45399"/>
                      <a:pt x="20015" y="45304"/>
                      <a:pt x="21075" y="45102"/>
                    </a:cubicBezTo>
                    <a:lnTo>
                      <a:pt x="21075" y="47674"/>
                    </a:lnTo>
                    <a:cubicBezTo>
                      <a:pt x="21075" y="51853"/>
                      <a:pt x="24361" y="55270"/>
                      <a:pt x="28385" y="55270"/>
                    </a:cubicBezTo>
                    <a:cubicBezTo>
                      <a:pt x="32410" y="55270"/>
                      <a:pt x="35696" y="51841"/>
                      <a:pt x="35696" y="47674"/>
                    </a:cubicBezTo>
                    <a:lnTo>
                      <a:pt x="35696" y="16741"/>
                    </a:lnTo>
                    <a:cubicBezTo>
                      <a:pt x="35696" y="15693"/>
                      <a:pt x="35493" y="14658"/>
                      <a:pt x="35077" y="13693"/>
                    </a:cubicBezTo>
                    <a:cubicBezTo>
                      <a:pt x="33029" y="5811"/>
                      <a:pt x="26099" y="1"/>
                      <a:pt x="178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6"/>
              <p:cNvSpPr/>
              <p:nvPr/>
            </p:nvSpPr>
            <p:spPr>
              <a:xfrm>
                <a:off x="2519050" y="1225275"/>
                <a:ext cx="966825" cy="1518375"/>
              </a:xfrm>
              <a:custGeom>
                <a:rect b="b" l="l" r="r" t="t"/>
                <a:pathLst>
                  <a:path extrusionOk="0" h="60735" w="38673">
                    <a:moveTo>
                      <a:pt x="19336" y="2977"/>
                    </a:moveTo>
                    <a:cubicBezTo>
                      <a:pt x="26706" y="2977"/>
                      <a:pt x="33207" y="8156"/>
                      <a:pt x="35124" y="15562"/>
                    </a:cubicBezTo>
                    <a:lnTo>
                      <a:pt x="35160" y="15669"/>
                    </a:lnTo>
                    <a:lnTo>
                      <a:pt x="35195" y="15765"/>
                    </a:lnTo>
                    <a:cubicBezTo>
                      <a:pt x="35529" y="16538"/>
                      <a:pt x="35696" y="17384"/>
                      <a:pt x="35696" y="18229"/>
                    </a:cubicBezTo>
                    <a:lnTo>
                      <a:pt x="35696" y="49162"/>
                    </a:lnTo>
                    <a:cubicBezTo>
                      <a:pt x="35696" y="52531"/>
                      <a:pt x="33088" y="55269"/>
                      <a:pt x="29873" y="55269"/>
                    </a:cubicBezTo>
                    <a:cubicBezTo>
                      <a:pt x="26659" y="55269"/>
                      <a:pt x="24051" y="52531"/>
                      <a:pt x="24051" y="49162"/>
                    </a:cubicBezTo>
                    <a:lnTo>
                      <a:pt x="24051" y="44804"/>
                    </a:lnTo>
                    <a:lnTo>
                      <a:pt x="22277" y="45137"/>
                    </a:lnTo>
                    <a:cubicBezTo>
                      <a:pt x="21313" y="45316"/>
                      <a:pt x="20325" y="45399"/>
                      <a:pt x="19336" y="45399"/>
                    </a:cubicBezTo>
                    <a:cubicBezTo>
                      <a:pt x="18431" y="45399"/>
                      <a:pt x="18039" y="45328"/>
                      <a:pt x="17098" y="45149"/>
                    </a:cubicBezTo>
                    <a:lnTo>
                      <a:pt x="15205" y="44792"/>
                    </a:lnTo>
                    <a:lnTo>
                      <a:pt x="15205" y="51662"/>
                    </a:lnTo>
                    <a:cubicBezTo>
                      <a:pt x="15205" y="54853"/>
                      <a:pt x="12157" y="57758"/>
                      <a:pt x="8811" y="57758"/>
                    </a:cubicBezTo>
                    <a:cubicBezTo>
                      <a:pt x="5597" y="57758"/>
                      <a:pt x="2977" y="55019"/>
                      <a:pt x="2977" y="51662"/>
                    </a:cubicBezTo>
                    <a:lnTo>
                      <a:pt x="2977" y="20265"/>
                    </a:lnTo>
                    <a:lnTo>
                      <a:pt x="2977" y="20194"/>
                    </a:lnTo>
                    <a:lnTo>
                      <a:pt x="2977" y="20027"/>
                    </a:lnTo>
                    <a:cubicBezTo>
                      <a:pt x="2977" y="14348"/>
                      <a:pt x="3930" y="10478"/>
                      <a:pt x="5978" y="7823"/>
                    </a:cubicBezTo>
                    <a:cubicBezTo>
                      <a:pt x="8502" y="4573"/>
                      <a:pt x="12871" y="2977"/>
                      <a:pt x="19336" y="2977"/>
                    </a:cubicBezTo>
                    <a:close/>
                    <a:moveTo>
                      <a:pt x="19336" y="1"/>
                    </a:moveTo>
                    <a:cubicBezTo>
                      <a:pt x="2203" y="1"/>
                      <a:pt x="1" y="10693"/>
                      <a:pt x="1" y="20015"/>
                    </a:cubicBezTo>
                    <a:lnTo>
                      <a:pt x="1" y="20170"/>
                    </a:lnTo>
                    <a:lnTo>
                      <a:pt x="1" y="20253"/>
                    </a:lnTo>
                    <a:lnTo>
                      <a:pt x="1" y="51662"/>
                    </a:lnTo>
                    <a:cubicBezTo>
                      <a:pt x="1" y="56662"/>
                      <a:pt x="3953" y="60734"/>
                      <a:pt x="8811" y="60734"/>
                    </a:cubicBezTo>
                    <a:cubicBezTo>
                      <a:pt x="13800" y="60734"/>
                      <a:pt x="18181" y="56496"/>
                      <a:pt x="18181" y="51650"/>
                    </a:cubicBezTo>
                    <a:lnTo>
                      <a:pt x="18181" y="48328"/>
                    </a:lnTo>
                    <a:cubicBezTo>
                      <a:pt x="18515" y="48364"/>
                      <a:pt x="18896" y="48376"/>
                      <a:pt x="19336" y="48376"/>
                    </a:cubicBezTo>
                    <a:cubicBezTo>
                      <a:pt x="19920" y="48376"/>
                      <a:pt x="20491" y="48352"/>
                      <a:pt x="21075" y="48304"/>
                    </a:cubicBezTo>
                    <a:lnTo>
                      <a:pt x="21075" y="49162"/>
                    </a:lnTo>
                    <a:cubicBezTo>
                      <a:pt x="21075" y="54174"/>
                      <a:pt x="25016" y="58246"/>
                      <a:pt x="29873" y="58246"/>
                    </a:cubicBezTo>
                    <a:cubicBezTo>
                      <a:pt x="34731" y="58246"/>
                      <a:pt x="38672" y="54174"/>
                      <a:pt x="38672" y="49162"/>
                    </a:cubicBezTo>
                    <a:lnTo>
                      <a:pt x="38672" y="18217"/>
                    </a:lnTo>
                    <a:cubicBezTo>
                      <a:pt x="38672" y="17015"/>
                      <a:pt x="38446" y="15812"/>
                      <a:pt x="37982" y="14705"/>
                    </a:cubicBezTo>
                    <a:cubicBezTo>
                      <a:pt x="35684" y="6037"/>
                      <a:pt x="28028" y="1"/>
                      <a:pt x="19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6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6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6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6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" name="Google Shape;871;p46"/>
            <p:cNvGrpSpPr/>
            <p:nvPr/>
          </p:nvGrpSpPr>
          <p:grpSpPr>
            <a:xfrm>
              <a:off x="8303083" y="142524"/>
              <a:ext cx="592588" cy="564085"/>
              <a:chOff x="2121716" y="4764131"/>
              <a:chExt cx="738611" cy="744667"/>
            </a:xfrm>
          </p:grpSpPr>
          <p:sp>
            <p:nvSpPr>
              <p:cNvPr id="872" name="Google Shape;872;p46"/>
              <p:cNvSpPr/>
              <p:nvPr/>
            </p:nvSpPr>
            <p:spPr>
              <a:xfrm>
                <a:off x="2147389" y="4865931"/>
                <a:ext cx="687064" cy="619097"/>
              </a:xfrm>
              <a:custGeom>
                <a:rect b="b" l="l" r="r" t="t"/>
                <a:pathLst>
                  <a:path extrusionOk="0" h="33886" w="37601">
                    <a:moveTo>
                      <a:pt x="18800" y="4194"/>
                    </a:moveTo>
                    <a:cubicBezTo>
                      <a:pt x="19032" y="4194"/>
                      <a:pt x="19265" y="4316"/>
                      <a:pt x="19384" y="4561"/>
                    </a:cubicBezTo>
                    <a:lnTo>
                      <a:pt x="20777" y="7370"/>
                    </a:lnTo>
                    <a:lnTo>
                      <a:pt x="23884" y="7823"/>
                    </a:lnTo>
                    <a:cubicBezTo>
                      <a:pt x="24420" y="7894"/>
                      <a:pt x="24622" y="8549"/>
                      <a:pt x="24241" y="8930"/>
                    </a:cubicBezTo>
                    <a:lnTo>
                      <a:pt x="21991" y="11133"/>
                    </a:lnTo>
                    <a:lnTo>
                      <a:pt x="22527" y="14228"/>
                    </a:lnTo>
                    <a:cubicBezTo>
                      <a:pt x="22593" y="14643"/>
                      <a:pt x="22256" y="14983"/>
                      <a:pt x="21877" y="14983"/>
                    </a:cubicBezTo>
                    <a:cubicBezTo>
                      <a:pt x="21777" y="14983"/>
                      <a:pt x="21674" y="14959"/>
                      <a:pt x="21574" y="14907"/>
                    </a:cubicBezTo>
                    <a:lnTo>
                      <a:pt x="18800" y="13443"/>
                    </a:lnTo>
                    <a:lnTo>
                      <a:pt x="16014" y="14907"/>
                    </a:lnTo>
                    <a:cubicBezTo>
                      <a:pt x="15915" y="14959"/>
                      <a:pt x="15812" y="14983"/>
                      <a:pt x="15713" y="14983"/>
                    </a:cubicBezTo>
                    <a:cubicBezTo>
                      <a:pt x="15337" y="14983"/>
                      <a:pt x="15008" y="14643"/>
                      <a:pt x="15074" y="14228"/>
                    </a:cubicBezTo>
                    <a:lnTo>
                      <a:pt x="15609" y="11133"/>
                    </a:lnTo>
                    <a:lnTo>
                      <a:pt x="13359" y="8930"/>
                    </a:lnTo>
                    <a:cubicBezTo>
                      <a:pt x="12966" y="8549"/>
                      <a:pt x="13180" y="7894"/>
                      <a:pt x="13716" y="7823"/>
                    </a:cubicBezTo>
                    <a:lnTo>
                      <a:pt x="16824" y="7370"/>
                    </a:lnTo>
                    <a:lnTo>
                      <a:pt x="18217" y="4561"/>
                    </a:lnTo>
                    <a:cubicBezTo>
                      <a:pt x="18336" y="4316"/>
                      <a:pt x="18568" y="4194"/>
                      <a:pt x="18800" y="4194"/>
                    </a:cubicBezTo>
                    <a:close/>
                    <a:moveTo>
                      <a:pt x="18800" y="17648"/>
                    </a:moveTo>
                    <a:cubicBezTo>
                      <a:pt x="19032" y="17648"/>
                      <a:pt x="19265" y="17771"/>
                      <a:pt x="19384" y="18015"/>
                    </a:cubicBezTo>
                    <a:lnTo>
                      <a:pt x="20777" y="20824"/>
                    </a:lnTo>
                    <a:lnTo>
                      <a:pt x="23884" y="21277"/>
                    </a:lnTo>
                    <a:cubicBezTo>
                      <a:pt x="24408" y="21348"/>
                      <a:pt x="24622" y="22003"/>
                      <a:pt x="24241" y="22384"/>
                    </a:cubicBezTo>
                    <a:lnTo>
                      <a:pt x="24241" y="22372"/>
                    </a:lnTo>
                    <a:lnTo>
                      <a:pt x="21991" y="24575"/>
                    </a:lnTo>
                    <a:lnTo>
                      <a:pt x="22527" y="27671"/>
                    </a:lnTo>
                    <a:cubicBezTo>
                      <a:pt x="22586" y="28063"/>
                      <a:pt x="22289" y="28433"/>
                      <a:pt x="21884" y="28433"/>
                    </a:cubicBezTo>
                    <a:cubicBezTo>
                      <a:pt x="21777" y="28421"/>
                      <a:pt x="21670" y="28397"/>
                      <a:pt x="21586" y="28349"/>
                    </a:cubicBezTo>
                    <a:lnTo>
                      <a:pt x="18800" y="26897"/>
                    </a:lnTo>
                    <a:lnTo>
                      <a:pt x="16026" y="28349"/>
                    </a:lnTo>
                    <a:cubicBezTo>
                      <a:pt x="15927" y="28401"/>
                      <a:pt x="15824" y="28425"/>
                      <a:pt x="15724" y="28425"/>
                    </a:cubicBezTo>
                    <a:cubicBezTo>
                      <a:pt x="15345" y="28425"/>
                      <a:pt x="15010" y="28085"/>
                      <a:pt x="15085" y="27671"/>
                    </a:cubicBezTo>
                    <a:lnTo>
                      <a:pt x="15609" y="24575"/>
                    </a:lnTo>
                    <a:lnTo>
                      <a:pt x="13359" y="22384"/>
                    </a:lnTo>
                    <a:cubicBezTo>
                      <a:pt x="12966" y="22003"/>
                      <a:pt x="13180" y="21348"/>
                      <a:pt x="13716" y="21265"/>
                    </a:cubicBezTo>
                    <a:lnTo>
                      <a:pt x="16824" y="20824"/>
                    </a:lnTo>
                    <a:lnTo>
                      <a:pt x="18217" y="18015"/>
                    </a:lnTo>
                    <a:cubicBezTo>
                      <a:pt x="18336" y="17771"/>
                      <a:pt x="18568" y="17648"/>
                      <a:pt x="18800" y="17648"/>
                    </a:cubicBezTo>
                    <a:close/>
                    <a:moveTo>
                      <a:pt x="18800" y="0"/>
                    </a:moveTo>
                    <a:lnTo>
                      <a:pt x="16014" y="1465"/>
                    </a:lnTo>
                    <a:cubicBezTo>
                      <a:pt x="15926" y="1509"/>
                      <a:pt x="15824" y="1534"/>
                      <a:pt x="15720" y="1534"/>
                    </a:cubicBezTo>
                    <a:cubicBezTo>
                      <a:pt x="15683" y="1534"/>
                      <a:pt x="15646" y="1531"/>
                      <a:pt x="15609" y="1524"/>
                    </a:cubicBezTo>
                    <a:lnTo>
                      <a:pt x="8168" y="16419"/>
                    </a:lnTo>
                    <a:lnTo>
                      <a:pt x="8204" y="16479"/>
                    </a:lnTo>
                    <a:lnTo>
                      <a:pt x="11311" y="16919"/>
                    </a:lnTo>
                    <a:cubicBezTo>
                      <a:pt x="11835" y="17003"/>
                      <a:pt x="12049" y="17657"/>
                      <a:pt x="11668" y="18038"/>
                    </a:cubicBezTo>
                    <a:lnTo>
                      <a:pt x="9418" y="20241"/>
                    </a:lnTo>
                    <a:lnTo>
                      <a:pt x="9942" y="23337"/>
                    </a:lnTo>
                    <a:cubicBezTo>
                      <a:pt x="10013" y="23730"/>
                      <a:pt x="9704" y="24099"/>
                      <a:pt x="9299" y="24099"/>
                    </a:cubicBezTo>
                    <a:cubicBezTo>
                      <a:pt x="9204" y="24099"/>
                      <a:pt x="9097" y="24075"/>
                      <a:pt x="9001" y="24027"/>
                    </a:cubicBezTo>
                    <a:lnTo>
                      <a:pt x="6215" y="22551"/>
                    </a:lnTo>
                    <a:lnTo>
                      <a:pt x="4691" y="23360"/>
                    </a:lnTo>
                    <a:lnTo>
                      <a:pt x="4394" y="23968"/>
                    </a:lnTo>
                    <a:cubicBezTo>
                      <a:pt x="8435" y="27638"/>
                      <a:pt x="13600" y="29532"/>
                      <a:pt x="18810" y="29532"/>
                    </a:cubicBezTo>
                    <a:cubicBezTo>
                      <a:pt x="22457" y="29532"/>
                      <a:pt x="26125" y="28603"/>
                      <a:pt x="29444" y="26706"/>
                    </a:cubicBezTo>
                    <a:cubicBezTo>
                      <a:pt x="29560" y="26640"/>
                      <a:pt x="29674" y="26611"/>
                      <a:pt x="29780" y="26611"/>
                    </a:cubicBezTo>
                    <a:cubicBezTo>
                      <a:pt x="30360" y="26611"/>
                      <a:pt x="30721" y="27475"/>
                      <a:pt x="30087" y="27837"/>
                    </a:cubicBezTo>
                    <a:cubicBezTo>
                      <a:pt x="26565" y="29849"/>
                      <a:pt x="22676" y="30831"/>
                      <a:pt x="18813" y="30831"/>
                    </a:cubicBezTo>
                    <a:cubicBezTo>
                      <a:pt x="13118" y="30831"/>
                      <a:pt x="7478" y="28696"/>
                      <a:pt x="3143" y="24575"/>
                    </a:cubicBezTo>
                    <a:lnTo>
                      <a:pt x="3132" y="24575"/>
                    </a:lnTo>
                    <a:cubicBezTo>
                      <a:pt x="3001" y="24456"/>
                      <a:pt x="2870" y="24325"/>
                      <a:pt x="2739" y="24194"/>
                    </a:cubicBezTo>
                    <a:cubicBezTo>
                      <a:pt x="2441" y="23896"/>
                      <a:pt x="2051" y="23747"/>
                      <a:pt x="1663" y="23747"/>
                    </a:cubicBezTo>
                    <a:cubicBezTo>
                      <a:pt x="1274" y="23747"/>
                      <a:pt x="887" y="23896"/>
                      <a:pt x="596" y="24194"/>
                    </a:cubicBezTo>
                    <a:cubicBezTo>
                      <a:pt x="0" y="24789"/>
                      <a:pt x="0" y="25754"/>
                      <a:pt x="596" y="26349"/>
                    </a:cubicBezTo>
                    <a:cubicBezTo>
                      <a:pt x="5620" y="31373"/>
                      <a:pt x="12207" y="33886"/>
                      <a:pt x="18796" y="33886"/>
                    </a:cubicBezTo>
                    <a:cubicBezTo>
                      <a:pt x="25384" y="33886"/>
                      <a:pt x="31974" y="31373"/>
                      <a:pt x="37005" y="26349"/>
                    </a:cubicBezTo>
                    <a:cubicBezTo>
                      <a:pt x="37600" y="25754"/>
                      <a:pt x="37588" y="24789"/>
                      <a:pt x="37005" y="24194"/>
                    </a:cubicBezTo>
                    <a:cubicBezTo>
                      <a:pt x="36707" y="23896"/>
                      <a:pt x="36317" y="23747"/>
                      <a:pt x="35927" y="23747"/>
                    </a:cubicBezTo>
                    <a:cubicBezTo>
                      <a:pt x="35537" y="23747"/>
                      <a:pt x="35147" y="23896"/>
                      <a:pt x="34850" y="24194"/>
                    </a:cubicBezTo>
                    <a:cubicBezTo>
                      <a:pt x="34731" y="24325"/>
                      <a:pt x="34600" y="24444"/>
                      <a:pt x="34469" y="24575"/>
                    </a:cubicBezTo>
                    <a:lnTo>
                      <a:pt x="34445" y="24599"/>
                    </a:lnTo>
                    <a:cubicBezTo>
                      <a:pt x="33778" y="25230"/>
                      <a:pt x="33076" y="25813"/>
                      <a:pt x="32349" y="26361"/>
                    </a:cubicBezTo>
                    <a:cubicBezTo>
                      <a:pt x="32223" y="26446"/>
                      <a:pt x="32095" y="26483"/>
                      <a:pt x="31974" y="26483"/>
                    </a:cubicBezTo>
                    <a:cubicBezTo>
                      <a:pt x="31435" y="26483"/>
                      <a:pt x="31038" y="25751"/>
                      <a:pt x="31564" y="25313"/>
                    </a:cubicBezTo>
                    <a:cubicBezTo>
                      <a:pt x="32135" y="24896"/>
                      <a:pt x="32683" y="24444"/>
                      <a:pt x="33207" y="23968"/>
                    </a:cubicBezTo>
                    <a:lnTo>
                      <a:pt x="32897" y="23360"/>
                    </a:lnTo>
                    <a:lnTo>
                      <a:pt x="31373" y="22551"/>
                    </a:lnTo>
                    <a:lnTo>
                      <a:pt x="28599" y="24015"/>
                    </a:lnTo>
                    <a:cubicBezTo>
                      <a:pt x="28504" y="24063"/>
                      <a:pt x="28397" y="24087"/>
                      <a:pt x="28301" y="24087"/>
                    </a:cubicBezTo>
                    <a:cubicBezTo>
                      <a:pt x="27897" y="24087"/>
                      <a:pt x="27587" y="23730"/>
                      <a:pt x="27658" y="23325"/>
                    </a:cubicBezTo>
                    <a:lnTo>
                      <a:pt x="28182" y="20229"/>
                    </a:lnTo>
                    <a:lnTo>
                      <a:pt x="25944" y="18038"/>
                    </a:lnTo>
                    <a:cubicBezTo>
                      <a:pt x="25551" y="17669"/>
                      <a:pt x="25765" y="17014"/>
                      <a:pt x="26301" y="16931"/>
                    </a:cubicBezTo>
                    <a:lnTo>
                      <a:pt x="29409" y="16491"/>
                    </a:lnTo>
                    <a:lnTo>
                      <a:pt x="29432" y="16431"/>
                    </a:lnTo>
                    <a:lnTo>
                      <a:pt x="21991" y="1524"/>
                    </a:lnTo>
                    <a:cubicBezTo>
                      <a:pt x="21955" y="1536"/>
                      <a:pt x="21920" y="1536"/>
                      <a:pt x="21884" y="1536"/>
                    </a:cubicBezTo>
                    <a:cubicBezTo>
                      <a:pt x="21777" y="1536"/>
                      <a:pt x="21681" y="1513"/>
                      <a:pt x="21586" y="1465"/>
                    </a:cubicBezTo>
                    <a:lnTo>
                      <a:pt x="18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6"/>
              <p:cNvSpPr/>
              <p:nvPr/>
            </p:nvSpPr>
            <p:spPr>
              <a:xfrm>
                <a:off x="2251378" y="5188963"/>
                <a:ext cx="75283" cy="83549"/>
              </a:xfrm>
              <a:custGeom>
                <a:rect b="b" l="l" r="r" t="t"/>
                <a:pathLst>
                  <a:path extrusionOk="0" h="4573" w="4120">
                    <a:moveTo>
                      <a:pt x="1846" y="0"/>
                    </a:moveTo>
                    <a:lnTo>
                      <a:pt x="0" y="3679"/>
                    </a:lnTo>
                    <a:lnTo>
                      <a:pt x="227" y="3560"/>
                    </a:lnTo>
                    <a:cubicBezTo>
                      <a:pt x="322" y="3513"/>
                      <a:pt x="426" y="3489"/>
                      <a:pt x="530" y="3489"/>
                    </a:cubicBezTo>
                    <a:cubicBezTo>
                      <a:pt x="634" y="3489"/>
                      <a:pt x="739" y="3513"/>
                      <a:pt x="834" y="3560"/>
                    </a:cubicBezTo>
                    <a:lnTo>
                      <a:pt x="2751" y="4572"/>
                    </a:lnTo>
                    <a:lnTo>
                      <a:pt x="2382" y="2441"/>
                    </a:lnTo>
                    <a:cubicBezTo>
                      <a:pt x="2346" y="2227"/>
                      <a:pt x="2417" y="2012"/>
                      <a:pt x="2572" y="1858"/>
                    </a:cubicBezTo>
                    <a:lnTo>
                      <a:pt x="4120" y="345"/>
                    </a:lnTo>
                    <a:lnTo>
                      <a:pt x="1977" y="36"/>
                    </a:lnTo>
                    <a:cubicBezTo>
                      <a:pt x="1929" y="36"/>
                      <a:pt x="1882" y="24"/>
                      <a:pt x="1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6"/>
              <p:cNvSpPr/>
              <p:nvPr/>
            </p:nvSpPr>
            <p:spPr>
              <a:xfrm>
                <a:off x="2450219" y="4787845"/>
                <a:ext cx="81166" cy="72660"/>
              </a:xfrm>
              <a:custGeom>
                <a:rect b="b" l="l" r="r" t="t"/>
                <a:pathLst>
                  <a:path extrusionOk="0" h="3977" w="4442">
                    <a:moveTo>
                      <a:pt x="2227" y="0"/>
                    </a:moveTo>
                    <a:cubicBezTo>
                      <a:pt x="2084" y="0"/>
                      <a:pt x="1846" y="191"/>
                      <a:pt x="1644" y="595"/>
                    </a:cubicBezTo>
                    <a:lnTo>
                      <a:pt x="36" y="3810"/>
                    </a:lnTo>
                    <a:lnTo>
                      <a:pt x="1" y="3977"/>
                    </a:lnTo>
                    <a:lnTo>
                      <a:pt x="1918" y="2965"/>
                    </a:lnTo>
                    <a:cubicBezTo>
                      <a:pt x="2013" y="2917"/>
                      <a:pt x="2117" y="2893"/>
                      <a:pt x="2221" y="2893"/>
                    </a:cubicBezTo>
                    <a:cubicBezTo>
                      <a:pt x="2325" y="2893"/>
                      <a:pt x="2430" y="2917"/>
                      <a:pt x="2525" y="2965"/>
                    </a:cubicBezTo>
                    <a:lnTo>
                      <a:pt x="4442" y="3977"/>
                    </a:lnTo>
                    <a:lnTo>
                      <a:pt x="4442" y="3977"/>
                    </a:lnTo>
                    <a:lnTo>
                      <a:pt x="4418" y="3810"/>
                    </a:lnTo>
                    <a:lnTo>
                      <a:pt x="2811" y="595"/>
                    </a:lnTo>
                    <a:cubicBezTo>
                      <a:pt x="2596" y="179"/>
                      <a:pt x="2358" y="0"/>
                      <a:pt x="2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6"/>
              <p:cNvSpPr/>
              <p:nvPr/>
            </p:nvSpPr>
            <p:spPr>
              <a:xfrm>
                <a:off x="2655164" y="5188963"/>
                <a:ext cx="75082" cy="83549"/>
              </a:xfrm>
              <a:custGeom>
                <a:rect b="b" l="l" r="r" t="t"/>
                <a:pathLst>
                  <a:path extrusionOk="0" h="4573" w="4109">
                    <a:moveTo>
                      <a:pt x="2274" y="0"/>
                    </a:moveTo>
                    <a:cubicBezTo>
                      <a:pt x="2227" y="24"/>
                      <a:pt x="2179" y="36"/>
                      <a:pt x="2132" y="36"/>
                    </a:cubicBezTo>
                    <a:lnTo>
                      <a:pt x="0" y="345"/>
                    </a:lnTo>
                    <a:lnTo>
                      <a:pt x="1548" y="1858"/>
                    </a:lnTo>
                    <a:cubicBezTo>
                      <a:pt x="1703" y="2012"/>
                      <a:pt x="1774" y="2227"/>
                      <a:pt x="1727" y="2441"/>
                    </a:cubicBezTo>
                    <a:lnTo>
                      <a:pt x="1370" y="4572"/>
                    </a:lnTo>
                    <a:lnTo>
                      <a:pt x="3287" y="3560"/>
                    </a:lnTo>
                    <a:cubicBezTo>
                      <a:pt x="3376" y="3513"/>
                      <a:pt x="3477" y="3489"/>
                      <a:pt x="3580" y="3489"/>
                    </a:cubicBezTo>
                    <a:cubicBezTo>
                      <a:pt x="3682" y="3489"/>
                      <a:pt x="3787" y="3513"/>
                      <a:pt x="3882" y="3560"/>
                    </a:cubicBezTo>
                    <a:lnTo>
                      <a:pt x="4108" y="3679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6"/>
              <p:cNvSpPr/>
              <p:nvPr/>
            </p:nvSpPr>
            <p:spPr>
              <a:xfrm>
                <a:off x="2425424" y="5227019"/>
                <a:ext cx="130977" cy="124674"/>
              </a:xfrm>
              <a:custGeom>
                <a:rect b="b" l="l" r="r" t="t"/>
                <a:pathLst>
                  <a:path extrusionOk="0" h="6824" w="7168">
                    <a:moveTo>
                      <a:pt x="3584" y="1"/>
                    </a:moveTo>
                    <a:lnTo>
                      <a:pt x="2620" y="1942"/>
                    </a:lnTo>
                    <a:cubicBezTo>
                      <a:pt x="2536" y="2132"/>
                      <a:pt x="2346" y="2263"/>
                      <a:pt x="2132" y="2299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4" y="4478"/>
                      <a:pt x="1727" y="4692"/>
                    </a:cubicBezTo>
                    <a:lnTo>
                      <a:pt x="1370" y="6823"/>
                    </a:lnTo>
                    <a:lnTo>
                      <a:pt x="3287" y="5811"/>
                    </a:lnTo>
                    <a:cubicBezTo>
                      <a:pt x="3382" y="5763"/>
                      <a:pt x="3483" y="5740"/>
                      <a:pt x="3584" y="5740"/>
                    </a:cubicBezTo>
                    <a:cubicBezTo>
                      <a:pt x="3685" y="5740"/>
                      <a:pt x="3787" y="5763"/>
                      <a:pt x="3882" y="5811"/>
                    </a:cubicBezTo>
                    <a:lnTo>
                      <a:pt x="5799" y="6823"/>
                    </a:lnTo>
                    <a:lnTo>
                      <a:pt x="5442" y="4692"/>
                    </a:lnTo>
                    <a:cubicBezTo>
                      <a:pt x="5394" y="4478"/>
                      <a:pt x="5465" y="4263"/>
                      <a:pt x="5620" y="4120"/>
                    </a:cubicBezTo>
                    <a:lnTo>
                      <a:pt x="7168" y="2608"/>
                    </a:lnTo>
                    <a:lnTo>
                      <a:pt x="5037" y="2299"/>
                    </a:lnTo>
                    <a:cubicBezTo>
                      <a:pt x="4822" y="2263"/>
                      <a:pt x="4632" y="2132"/>
                      <a:pt x="4549" y="1942"/>
                    </a:cubicBez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6"/>
              <p:cNvSpPr/>
              <p:nvPr/>
            </p:nvSpPr>
            <p:spPr>
              <a:xfrm>
                <a:off x="2384311" y="5188360"/>
                <a:ext cx="213003" cy="196914"/>
              </a:xfrm>
              <a:custGeom>
                <a:rect b="b" l="l" r="r" t="t"/>
                <a:pathLst>
                  <a:path extrusionOk="0" h="10778" w="11657">
                    <a:moveTo>
                      <a:pt x="5834" y="2117"/>
                    </a:moveTo>
                    <a:lnTo>
                      <a:pt x="6787" y="4058"/>
                    </a:lnTo>
                    <a:cubicBezTo>
                      <a:pt x="6882" y="4248"/>
                      <a:pt x="7072" y="4379"/>
                      <a:pt x="7275" y="4415"/>
                    </a:cubicBezTo>
                    <a:lnTo>
                      <a:pt x="9418" y="4724"/>
                    </a:lnTo>
                    <a:lnTo>
                      <a:pt x="7870" y="6236"/>
                    </a:lnTo>
                    <a:cubicBezTo>
                      <a:pt x="7715" y="6379"/>
                      <a:pt x="7644" y="6594"/>
                      <a:pt x="7680" y="6808"/>
                    </a:cubicBezTo>
                    <a:lnTo>
                      <a:pt x="8049" y="8939"/>
                    </a:lnTo>
                    <a:lnTo>
                      <a:pt x="8049" y="8939"/>
                    </a:lnTo>
                    <a:lnTo>
                      <a:pt x="6132" y="7927"/>
                    </a:lnTo>
                    <a:cubicBezTo>
                      <a:pt x="6037" y="7879"/>
                      <a:pt x="5932" y="7856"/>
                      <a:pt x="5828" y="7856"/>
                    </a:cubicBezTo>
                    <a:cubicBezTo>
                      <a:pt x="5724" y="7856"/>
                      <a:pt x="5620" y="7879"/>
                      <a:pt x="5525" y="7927"/>
                    </a:cubicBezTo>
                    <a:lnTo>
                      <a:pt x="3608" y="8939"/>
                    </a:lnTo>
                    <a:lnTo>
                      <a:pt x="3608" y="8939"/>
                    </a:lnTo>
                    <a:lnTo>
                      <a:pt x="3977" y="6808"/>
                    </a:lnTo>
                    <a:cubicBezTo>
                      <a:pt x="4013" y="6594"/>
                      <a:pt x="3941" y="6379"/>
                      <a:pt x="3786" y="6236"/>
                    </a:cubicBezTo>
                    <a:lnTo>
                      <a:pt x="2238" y="4724"/>
                    </a:lnTo>
                    <a:lnTo>
                      <a:pt x="4382" y="4415"/>
                    </a:lnTo>
                    <a:cubicBezTo>
                      <a:pt x="4596" y="4379"/>
                      <a:pt x="4775" y="4248"/>
                      <a:pt x="4870" y="4058"/>
                    </a:cubicBezTo>
                    <a:lnTo>
                      <a:pt x="5834" y="2117"/>
                    </a:lnTo>
                    <a:close/>
                    <a:moveTo>
                      <a:pt x="5834" y="0"/>
                    </a:moveTo>
                    <a:cubicBezTo>
                      <a:pt x="5602" y="0"/>
                      <a:pt x="5370" y="123"/>
                      <a:pt x="5251" y="367"/>
                    </a:cubicBezTo>
                    <a:lnTo>
                      <a:pt x="3858" y="3176"/>
                    </a:lnTo>
                    <a:lnTo>
                      <a:pt x="750" y="3629"/>
                    </a:lnTo>
                    <a:cubicBezTo>
                      <a:pt x="214" y="3700"/>
                      <a:pt x="0" y="4355"/>
                      <a:pt x="393" y="4736"/>
                    </a:cubicBezTo>
                    <a:lnTo>
                      <a:pt x="2643" y="6927"/>
                    </a:lnTo>
                    <a:lnTo>
                      <a:pt x="2108" y="10023"/>
                    </a:lnTo>
                    <a:cubicBezTo>
                      <a:pt x="2032" y="10437"/>
                      <a:pt x="2367" y="10777"/>
                      <a:pt x="2746" y="10777"/>
                    </a:cubicBezTo>
                    <a:cubicBezTo>
                      <a:pt x="2846" y="10777"/>
                      <a:pt x="2949" y="10753"/>
                      <a:pt x="3048" y="10701"/>
                    </a:cubicBezTo>
                    <a:lnTo>
                      <a:pt x="5834" y="9249"/>
                    </a:lnTo>
                    <a:lnTo>
                      <a:pt x="8608" y="10701"/>
                    </a:lnTo>
                    <a:cubicBezTo>
                      <a:pt x="8708" y="10753"/>
                      <a:pt x="8811" y="10777"/>
                      <a:pt x="8911" y="10777"/>
                    </a:cubicBezTo>
                    <a:cubicBezTo>
                      <a:pt x="9290" y="10777"/>
                      <a:pt x="9627" y="10437"/>
                      <a:pt x="9561" y="10023"/>
                    </a:cubicBezTo>
                    <a:lnTo>
                      <a:pt x="9025" y="6927"/>
                    </a:lnTo>
                    <a:lnTo>
                      <a:pt x="11275" y="4736"/>
                    </a:lnTo>
                    <a:cubicBezTo>
                      <a:pt x="11656" y="4355"/>
                      <a:pt x="11454" y="3700"/>
                      <a:pt x="10918" y="3617"/>
                    </a:cubicBezTo>
                    <a:lnTo>
                      <a:pt x="7811" y="3176"/>
                    </a:lnTo>
                    <a:lnTo>
                      <a:pt x="6418" y="367"/>
                    </a:lnTo>
                    <a:cubicBezTo>
                      <a:pt x="6299" y="123"/>
                      <a:pt x="6066" y="0"/>
                      <a:pt x="5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6"/>
              <p:cNvSpPr/>
              <p:nvPr/>
            </p:nvSpPr>
            <p:spPr>
              <a:xfrm>
                <a:off x="2425204" y="4981434"/>
                <a:ext cx="131197" cy="124656"/>
              </a:xfrm>
              <a:custGeom>
                <a:rect b="b" l="l" r="r" t="t"/>
                <a:pathLst>
                  <a:path extrusionOk="0" h="6823" w="7180">
                    <a:moveTo>
                      <a:pt x="3596" y="1"/>
                    </a:moveTo>
                    <a:lnTo>
                      <a:pt x="2632" y="1929"/>
                    </a:lnTo>
                    <a:cubicBezTo>
                      <a:pt x="2548" y="2132"/>
                      <a:pt x="2358" y="2263"/>
                      <a:pt x="2144" y="2287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5" y="4489"/>
                      <a:pt x="1739" y="4692"/>
                    </a:cubicBezTo>
                    <a:lnTo>
                      <a:pt x="1370" y="6823"/>
                    </a:lnTo>
                    <a:lnTo>
                      <a:pt x="3287" y="5823"/>
                    </a:lnTo>
                    <a:cubicBezTo>
                      <a:pt x="3382" y="5775"/>
                      <a:pt x="3486" y="5751"/>
                      <a:pt x="3590" y="5751"/>
                    </a:cubicBezTo>
                    <a:cubicBezTo>
                      <a:pt x="3694" y="5751"/>
                      <a:pt x="3799" y="5775"/>
                      <a:pt x="3894" y="5823"/>
                    </a:cubicBezTo>
                    <a:lnTo>
                      <a:pt x="5811" y="6823"/>
                    </a:lnTo>
                    <a:lnTo>
                      <a:pt x="5454" y="4692"/>
                    </a:lnTo>
                    <a:cubicBezTo>
                      <a:pt x="5406" y="4477"/>
                      <a:pt x="5477" y="4263"/>
                      <a:pt x="5632" y="4120"/>
                    </a:cubicBezTo>
                    <a:lnTo>
                      <a:pt x="7180" y="2608"/>
                    </a:lnTo>
                    <a:lnTo>
                      <a:pt x="5037" y="2299"/>
                    </a:lnTo>
                    <a:cubicBezTo>
                      <a:pt x="4834" y="2263"/>
                      <a:pt x="4644" y="2132"/>
                      <a:pt x="4561" y="1929"/>
                    </a:cubicBez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6"/>
              <p:cNvSpPr/>
              <p:nvPr/>
            </p:nvSpPr>
            <p:spPr>
              <a:xfrm>
                <a:off x="2384530" y="4942556"/>
                <a:ext cx="212783" cy="197115"/>
              </a:xfrm>
              <a:custGeom>
                <a:rect b="b" l="l" r="r" t="t"/>
                <a:pathLst>
                  <a:path extrusionOk="0" h="10789" w="11645">
                    <a:moveTo>
                      <a:pt x="5822" y="2141"/>
                    </a:moveTo>
                    <a:lnTo>
                      <a:pt x="6775" y="4069"/>
                    </a:lnTo>
                    <a:cubicBezTo>
                      <a:pt x="6870" y="4260"/>
                      <a:pt x="7060" y="4391"/>
                      <a:pt x="7263" y="4427"/>
                    </a:cubicBezTo>
                    <a:lnTo>
                      <a:pt x="9406" y="4736"/>
                    </a:lnTo>
                    <a:lnTo>
                      <a:pt x="7858" y="6236"/>
                    </a:lnTo>
                    <a:cubicBezTo>
                      <a:pt x="7703" y="6391"/>
                      <a:pt x="7632" y="6605"/>
                      <a:pt x="7680" y="6820"/>
                    </a:cubicBezTo>
                    <a:lnTo>
                      <a:pt x="8037" y="8951"/>
                    </a:lnTo>
                    <a:lnTo>
                      <a:pt x="6120" y="7951"/>
                    </a:lnTo>
                    <a:cubicBezTo>
                      <a:pt x="6025" y="7897"/>
                      <a:pt x="5920" y="7870"/>
                      <a:pt x="5818" y="7870"/>
                    </a:cubicBezTo>
                    <a:cubicBezTo>
                      <a:pt x="5715" y="7870"/>
                      <a:pt x="5614" y="7897"/>
                      <a:pt x="5525" y="7951"/>
                    </a:cubicBezTo>
                    <a:lnTo>
                      <a:pt x="3608" y="8951"/>
                    </a:lnTo>
                    <a:lnTo>
                      <a:pt x="3965" y="6820"/>
                    </a:lnTo>
                    <a:cubicBezTo>
                      <a:pt x="4001" y="6605"/>
                      <a:pt x="3929" y="6391"/>
                      <a:pt x="3774" y="6248"/>
                    </a:cubicBezTo>
                    <a:lnTo>
                      <a:pt x="2226" y="4736"/>
                    </a:lnTo>
                    <a:lnTo>
                      <a:pt x="4370" y="4427"/>
                    </a:lnTo>
                    <a:cubicBezTo>
                      <a:pt x="4584" y="4391"/>
                      <a:pt x="4763" y="4260"/>
                      <a:pt x="4858" y="4069"/>
                    </a:cubicBezTo>
                    <a:lnTo>
                      <a:pt x="5822" y="2141"/>
                    </a:lnTo>
                    <a:close/>
                    <a:moveTo>
                      <a:pt x="5822" y="0"/>
                    </a:moveTo>
                    <a:cubicBezTo>
                      <a:pt x="5590" y="0"/>
                      <a:pt x="5358" y="122"/>
                      <a:pt x="5239" y="367"/>
                    </a:cubicBezTo>
                    <a:lnTo>
                      <a:pt x="3846" y="3188"/>
                    </a:lnTo>
                    <a:lnTo>
                      <a:pt x="738" y="3629"/>
                    </a:lnTo>
                    <a:cubicBezTo>
                      <a:pt x="214" y="3712"/>
                      <a:pt x="0" y="4355"/>
                      <a:pt x="381" y="4736"/>
                    </a:cubicBezTo>
                    <a:lnTo>
                      <a:pt x="2631" y="6927"/>
                    </a:lnTo>
                    <a:lnTo>
                      <a:pt x="2096" y="10022"/>
                    </a:lnTo>
                    <a:cubicBezTo>
                      <a:pt x="2030" y="10447"/>
                      <a:pt x="2359" y="10789"/>
                      <a:pt x="2742" y="10789"/>
                    </a:cubicBezTo>
                    <a:cubicBezTo>
                      <a:pt x="2842" y="10789"/>
                      <a:pt x="2946" y="10765"/>
                      <a:pt x="3048" y="10713"/>
                    </a:cubicBezTo>
                    <a:lnTo>
                      <a:pt x="5822" y="9249"/>
                    </a:lnTo>
                    <a:lnTo>
                      <a:pt x="8596" y="10713"/>
                    </a:lnTo>
                    <a:cubicBezTo>
                      <a:pt x="8692" y="10761"/>
                      <a:pt x="8799" y="10784"/>
                      <a:pt x="8894" y="10784"/>
                    </a:cubicBezTo>
                    <a:cubicBezTo>
                      <a:pt x="9299" y="10784"/>
                      <a:pt x="9608" y="10415"/>
                      <a:pt x="9537" y="10022"/>
                    </a:cubicBezTo>
                    <a:lnTo>
                      <a:pt x="9013" y="6939"/>
                    </a:lnTo>
                    <a:lnTo>
                      <a:pt x="11263" y="4736"/>
                    </a:lnTo>
                    <a:cubicBezTo>
                      <a:pt x="11644" y="4355"/>
                      <a:pt x="11430" y="3700"/>
                      <a:pt x="10906" y="3629"/>
                    </a:cubicBezTo>
                    <a:lnTo>
                      <a:pt x="7799" y="3188"/>
                    </a:lnTo>
                    <a:lnTo>
                      <a:pt x="6406" y="367"/>
                    </a:lnTo>
                    <a:cubicBezTo>
                      <a:pt x="6287" y="122"/>
                      <a:pt x="6054" y="0"/>
                      <a:pt x="58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6"/>
              <p:cNvSpPr/>
              <p:nvPr/>
            </p:nvSpPr>
            <p:spPr>
              <a:xfrm>
                <a:off x="2121716" y="4764131"/>
                <a:ext cx="738611" cy="744667"/>
              </a:xfrm>
              <a:custGeom>
                <a:rect b="b" l="l" r="r" t="t"/>
                <a:pathLst>
                  <a:path extrusionOk="0" h="40759" w="40422">
                    <a:moveTo>
                      <a:pt x="20205" y="1286"/>
                    </a:moveTo>
                    <a:cubicBezTo>
                      <a:pt x="20348" y="1286"/>
                      <a:pt x="20574" y="1477"/>
                      <a:pt x="20789" y="1882"/>
                    </a:cubicBezTo>
                    <a:lnTo>
                      <a:pt x="22396" y="5096"/>
                    </a:lnTo>
                    <a:lnTo>
                      <a:pt x="22420" y="5263"/>
                    </a:lnTo>
                    <a:lnTo>
                      <a:pt x="20503" y="4263"/>
                    </a:lnTo>
                    <a:cubicBezTo>
                      <a:pt x="20408" y="4209"/>
                      <a:pt x="20303" y="4182"/>
                      <a:pt x="20199" y="4182"/>
                    </a:cubicBezTo>
                    <a:cubicBezTo>
                      <a:pt x="20095" y="4182"/>
                      <a:pt x="19991" y="4209"/>
                      <a:pt x="19896" y="4263"/>
                    </a:cubicBezTo>
                    <a:lnTo>
                      <a:pt x="17979" y="5275"/>
                    </a:lnTo>
                    <a:lnTo>
                      <a:pt x="18014" y="5108"/>
                    </a:lnTo>
                    <a:lnTo>
                      <a:pt x="19622" y="1893"/>
                    </a:lnTo>
                    <a:cubicBezTo>
                      <a:pt x="19824" y="1477"/>
                      <a:pt x="20062" y="1286"/>
                      <a:pt x="20205" y="1286"/>
                    </a:cubicBezTo>
                    <a:close/>
                    <a:moveTo>
                      <a:pt x="8942" y="23253"/>
                    </a:moveTo>
                    <a:cubicBezTo>
                      <a:pt x="8978" y="23277"/>
                      <a:pt x="9025" y="23289"/>
                      <a:pt x="9073" y="23289"/>
                    </a:cubicBezTo>
                    <a:lnTo>
                      <a:pt x="11216" y="23598"/>
                    </a:lnTo>
                    <a:lnTo>
                      <a:pt x="9668" y="25111"/>
                    </a:lnTo>
                    <a:cubicBezTo>
                      <a:pt x="9513" y="25265"/>
                      <a:pt x="9442" y="25480"/>
                      <a:pt x="9478" y="25694"/>
                    </a:cubicBezTo>
                    <a:lnTo>
                      <a:pt x="9847" y="27825"/>
                    </a:lnTo>
                    <a:lnTo>
                      <a:pt x="7930" y="26813"/>
                    </a:lnTo>
                    <a:cubicBezTo>
                      <a:pt x="7835" y="26766"/>
                      <a:pt x="7730" y="26742"/>
                      <a:pt x="7626" y="26742"/>
                    </a:cubicBezTo>
                    <a:cubicBezTo>
                      <a:pt x="7522" y="26742"/>
                      <a:pt x="7418" y="26766"/>
                      <a:pt x="7323" y="26813"/>
                    </a:cubicBezTo>
                    <a:lnTo>
                      <a:pt x="7096" y="26932"/>
                    </a:lnTo>
                    <a:lnTo>
                      <a:pt x="8942" y="23253"/>
                    </a:lnTo>
                    <a:close/>
                    <a:moveTo>
                      <a:pt x="31468" y="23253"/>
                    </a:moveTo>
                    <a:lnTo>
                      <a:pt x="33302" y="26932"/>
                    </a:lnTo>
                    <a:lnTo>
                      <a:pt x="33302" y="26932"/>
                    </a:lnTo>
                    <a:lnTo>
                      <a:pt x="33088" y="26813"/>
                    </a:lnTo>
                    <a:cubicBezTo>
                      <a:pt x="32992" y="26766"/>
                      <a:pt x="32888" y="26742"/>
                      <a:pt x="32784" y="26742"/>
                    </a:cubicBezTo>
                    <a:cubicBezTo>
                      <a:pt x="32680" y="26742"/>
                      <a:pt x="32576" y="26766"/>
                      <a:pt x="32481" y="26813"/>
                    </a:cubicBezTo>
                    <a:lnTo>
                      <a:pt x="30564" y="27825"/>
                    </a:lnTo>
                    <a:lnTo>
                      <a:pt x="30921" y="25694"/>
                    </a:lnTo>
                    <a:cubicBezTo>
                      <a:pt x="30968" y="25480"/>
                      <a:pt x="30897" y="25265"/>
                      <a:pt x="30742" y="25111"/>
                    </a:cubicBezTo>
                    <a:lnTo>
                      <a:pt x="29194" y="23598"/>
                    </a:lnTo>
                    <a:lnTo>
                      <a:pt x="31338" y="23289"/>
                    </a:lnTo>
                    <a:cubicBezTo>
                      <a:pt x="31373" y="23289"/>
                      <a:pt x="31421" y="23277"/>
                      <a:pt x="31468" y="23253"/>
                    </a:cubicBezTo>
                    <a:close/>
                    <a:moveTo>
                      <a:pt x="20205" y="5572"/>
                    </a:moveTo>
                    <a:lnTo>
                      <a:pt x="22979" y="7037"/>
                    </a:lnTo>
                    <a:cubicBezTo>
                      <a:pt x="23075" y="7085"/>
                      <a:pt x="23182" y="7108"/>
                      <a:pt x="23277" y="7108"/>
                    </a:cubicBezTo>
                    <a:cubicBezTo>
                      <a:pt x="23313" y="7108"/>
                      <a:pt x="23348" y="7108"/>
                      <a:pt x="23384" y="7096"/>
                    </a:cubicBezTo>
                    <a:lnTo>
                      <a:pt x="30826" y="21991"/>
                    </a:lnTo>
                    <a:lnTo>
                      <a:pt x="30802" y="22051"/>
                    </a:lnTo>
                    <a:lnTo>
                      <a:pt x="27694" y="22503"/>
                    </a:lnTo>
                    <a:cubicBezTo>
                      <a:pt x="27158" y="22575"/>
                      <a:pt x="26944" y="23229"/>
                      <a:pt x="27325" y="23610"/>
                    </a:cubicBezTo>
                    <a:lnTo>
                      <a:pt x="29587" y="25813"/>
                    </a:lnTo>
                    <a:lnTo>
                      <a:pt x="29052" y="28897"/>
                    </a:lnTo>
                    <a:cubicBezTo>
                      <a:pt x="28980" y="29302"/>
                      <a:pt x="29290" y="29659"/>
                      <a:pt x="29694" y="29659"/>
                    </a:cubicBezTo>
                    <a:cubicBezTo>
                      <a:pt x="29802" y="29659"/>
                      <a:pt x="29897" y="29635"/>
                      <a:pt x="29992" y="29587"/>
                    </a:cubicBezTo>
                    <a:lnTo>
                      <a:pt x="32766" y="28123"/>
                    </a:lnTo>
                    <a:lnTo>
                      <a:pt x="34290" y="28932"/>
                    </a:lnTo>
                    <a:lnTo>
                      <a:pt x="34600" y="29540"/>
                    </a:lnTo>
                    <a:cubicBezTo>
                      <a:pt x="34076" y="30016"/>
                      <a:pt x="33528" y="30468"/>
                      <a:pt x="32969" y="30885"/>
                    </a:cubicBezTo>
                    <a:cubicBezTo>
                      <a:pt x="32442" y="31314"/>
                      <a:pt x="32833" y="32054"/>
                      <a:pt x="33371" y="32054"/>
                    </a:cubicBezTo>
                    <a:cubicBezTo>
                      <a:pt x="33491" y="32054"/>
                      <a:pt x="33617" y="32017"/>
                      <a:pt x="33743" y="31933"/>
                    </a:cubicBezTo>
                    <a:cubicBezTo>
                      <a:pt x="34469" y="31385"/>
                      <a:pt x="35171" y="30790"/>
                      <a:pt x="35838" y="30171"/>
                    </a:cubicBezTo>
                    <a:lnTo>
                      <a:pt x="35862" y="30147"/>
                    </a:lnTo>
                    <a:cubicBezTo>
                      <a:pt x="35993" y="30016"/>
                      <a:pt x="36124" y="29897"/>
                      <a:pt x="36243" y="29766"/>
                    </a:cubicBezTo>
                    <a:cubicBezTo>
                      <a:pt x="36541" y="29468"/>
                      <a:pt x="36930" y="29319"/>
                      <a:pt x="37320" y="29319"/>
                    </a:cubicBezTo>
                    <a:cubicBezTo>
                      <a:pt x="37710" y="29319"/>
                      <a:pt x="38100" y="29468"/>
                      <a:pt x="38398" y="29766"/>
                    </a:cubicBezTo>
                    <a:cubicBezTo>
                      <a:pt x="38993" y="30349"/>
                      <a:pt x="39005" y="31314"/>
                      <a:pt x="38410" y="31921"/>
                    </a:cubicBezTo>
                    <a:cubicBezTo>
                      <a:pt x="33379" y="36945"/>
                      <a:pt x="26789" y="39458"/>
                      <a:pt x="20201" y="39458"/>
                    </a:cubicBezTo>
                    <a:cubicBezTo>
                      <a:pt x="13612" y="39458"/>
                      <a:pt x="7025" y="36945"/>
                      <a:pt x="2001" y="31921"/>
                    </a:cubicBezTo>
                    <a:cubicBezTo>
                      <a:pt x="1405" y="31326"/>
                      <a:pt x="1405" y="30361"/>
                      <a:pt x="2001" y="29766"/>
                    </a:cubicBezTo>
                    <a:cubicBezTo>
                      <a:pt x="2298" y="29468"/>
                      <a:pt x="2685" y="29319"/>
                      <a:pt x="3072" y="29319"/>
                    </a:cubicBezTo>
                    <a:cubicBezTo>
                      <a:pt x="3459" y="29319"/>
                      <a:pt x="3846" y="29468"/>
                      <a:pt x="4144" y="29766"/>
                    </a:cubicBezTo>
                    <a:cubicBezTo>
                      <a:pt x="4275" y="29897"/>
                      <a:pt x="4406" y="30028"/>
                      <a:pt x="4537" y="30159"/>
                    </a:cubicBezTo>
                    <a:lnTo>
                      <a:pt x="4548" y="30159"/>
                    </a:lnTo>
                    <a:cubicBezTo>
                      <a:pt x="8882" y="34272"/>
                      <a:pt x="14520" y="36404"/>
                      <a:pt x="20213" y="36404"/>
                    </a:cubicBezTo>
                    <a:cubicBezTo>
                      <a:pt x="24078" y="36404"/>
                      <a:pt x="27968" y="35422"/>
                      <a:pt x="31492" y="33409"/>
                    </a:cubicBezTo>
                    <a:cubicBezTo>
                      <a:pt x="32126" y="33047"/>
                      <a:pt x="31765" y="32183"/>
                      <a:pt x="31185" y="32183"/>
                    </a:cubicBezTo>
                    <a:cubicBezTo>
                      <a:pt x="31079" y="32183"/>
                      <a:pt x="30965" y="32212"/>
                      <a:pt x="30849" y="32278"/>
                    </a:cubicBezTo>
                    <a:cubicBezTo>
                      <a:pt x="27530" y="34175"/>
                      <a:pt x="23862" y="35104"/>
                      <a:pt x="20215" y="35104"/>
                    </a:cubicBezTo>
                    <a:cubicBezTo>
                      <a:pt x="15005" y="35104"/>
                      <a:pt x="9840" y="33210"/>
                      <a:pt x="5799" y="29540"/>
                    </a:cubicBezTo>
                    <a:lnTo>
                      <a:pt x="6096" y="28921"/>
                    </a:lnTo>
                    <a:lnTo>
                      <a:pt x="7620" y="28123"/>
                    </a:lnTo>
                    <a:lnTo>
                      <a:pt x="10406" y="29587"/>
                    </a:lnTo>
                    <a:cubicBezTo>
                      <a:pt x="10490" y="29635"/>
                      <a:pt x="10597" y="29659"/>
                      <a:pt x="10704" y="29659"/>
                    </a:cubicBezTo>
                    <a:cubicBezTo>
                      <a:pt x="11097" y="29659"/>
                      <a:pt x="11406" y="29302"/>
                      <a:pt x="11335" y="28897"/>
                    </a:cubicBezTo>
                    <a:lnTo>
                      <a:pt x="10823" y="25813"/>
                    </a:lnTo>
                    <a:lnTo>
                      <a:pt x="13061" y="23622"/>
                    </a:lnTo>
                    <a:cubicBezTo>
                      <a:pt x="13454" y="23241"/>
                      <a:pt x="13240" y="22586"/>
                      <a:pt x="12704" y="22515"/>
                    </a:cubicBezTo>
                    <a:lnTo>
                      <a:pt x="9597" y="22063"/>
                    </a:lnTo>
                    <a:lnTo>
                      <a:pt x="9573" y="22003"/>
                    </a:lnTo>
                    <a:lnTo>
                      <a:pt x="17014" y="7108"/>
                    </a:lnTo>
                    <a:cubicBezTo>
                      <a:pt x="17048" y="7115"/>
                      <a:pt x="17083" y="7117"/>
                      <a:pt x="17118" y="7117"/>
                    </a:cubicBezTo>
                    <a:cubicBezTo>
                      <a:pt x="17218" y="7117"/>
                      <a:pt x="17322" y="7093"/>
                      <a:pt x="17419" y="7049"/>
                    </a:cubicBezTo>
                    <a:lnTo>
                      <a:pt x="20205" y="5572"/>
                    </a:lnTo>
                    <a:close/>
                    <a:moveTo>
                      <a:pt x="20205" y="0"/>
                    </a:moveTo>
                    <a:cubicBezTo>
                      <a:pt x="19800" y="0"/>
                      <a:pt x="19038" y="167"/>
                      <a:pt x="18455" y="1310"/>
                    </a:cubicBezTo>
                    <a:lnTo>
                      <a:pt x="16812" y="4608"/>
                    </a:lnTo>
                    <a:lnTo>
                      <a:pt x="4810" y="28611"/>
                    </a:lnTo>
                    <a:cubicBezTo>
                      <a:pt x="4298" y="28223"/>
                      <a:pt x="3691" y="28033"/>
                      <a:pt x="3088" y="28033"/>
                    </a:cubicBezTo>
                    <a:cubicBezTo>
                      <a:pt x="2305" y="28033"/>
                      <a:pt x="1528" y="28354"/>
                      <a:pt x="977" y="28980"/>
                    </a:cubicBezTo>
                    <a:cubicBezTo>
                      <a:pt x="0" y="30099"/>
                      <a:pt x="48" y="31778"/>
                      <a:pt x="1084" y="32838"/>
                    </a:cubicBezTo>
                    <a:cubicBezTo>
                      <a:pt x="6364" y="38118"/>
                      <a:pt x="13288" y="40758"/>
                      <a:pt x="20211" y="40758"/>
                    </a:cubicBezTo>
                    <a:cubicBezTo>
                      <a:pt x="27135" y="40758"/>
                      <a:pt x="34058" y="38118"/>
                      <a:pt x="39339" y="32838"/>
                    </a:cubicBezTo>
                    <a:cubicBezTo>
                      <a:pt x="40422" y="31730"/>
                      <a:pt x="40422" y="29945"/>
                      <a:pt x="39327" y="28849"/>
                    </a:cubicBezTo>
                    <a:cubicBezTo>
                      <a:pt x="38774" y="28303"/>
                      <a:pt x="38047" y="28023"/>
                      <a:pt x="37319" y="28023"/>
                    </a:cubicBezTo>
                    <a:cubicBezTo>
                      <a:pt x="36714" y="28023"/>
                      <a:pt x="36108" y="28216"/>
                      <a:pt x="35600" y="28611"/>
                    </a:cubicBezTo>
                    <a:lnTo>
                      <a:pt x="23598" y="4608"/>
                    </a:lnTo>
                    <a:lnTo>
                      <a:pt x="21955" y="1310"/>
                    </a:lnTo>
                    <a:cubicBezTo>
                      <a:pt x="21372" y="167"/>
                      <a:pt x="20610" y="0"/>
                      <a:pt x="202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1" name="Google Shape;881;p46"/>
          <p:cNvSpPr txBox="1"/>
          <p:nvPr>
            <p:ph type="title"/>
          </p:nvPr>
        </p:nvSpPr>
        <p:spPr>
          <a:xfrm>
            <a:off x="3851850" y="306475"/>
            <a:ext cx="37950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DDR4</a:t>
            </a:r>
            <a:endParaRPr/>
          </a:p>
        </p:txBody>
      </p:sp>
      <p:sp>
        <p:nvSpPr>
          <p:cNvPr id="882" name="Google Shape;882;p46"/>
          <p:cNvSpPr txBox="1"/>
          <p:nvPr>
            <p:ph idx="1" type="subTitle"/>
          </p:nvPr>
        </p:nvSpPr>
        <p:spPr>
          <a:xfrm>
            <a:off x="3851850" y="955113"/>
            <a:ext cx="41223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Mayor rendimiento y ancho de banda.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Voltaje reducido para una solución informática de menor coste</a:t>
            </a:r>
            <a:endParaRPr/>
          </a:p>
        </p:txBody>
      </p:sp>
      <p:grpSp>
        <p:nvGrpSpPr>
          <p:cNvPr id="883" name="Google Shape;883;p46"/>
          <p:cNvGrpSpPr/>
          <p:nvPr/>
        </p:nvGrpSpPr>
        <p:grpSpPr>
          <a:xfrm>
            <a:off x="1040001" y="536614"/>
            <a:ext cx="2308405" cy="1730409"/>
            <a:chOff x="667156" y="1298400"/>
            <a:chExt cx="2771195" cy="2203500"/>
          </a:xfrm>
        </p:grpSpPr>
        <p:grpSp>
          <p:nvGrpSpPr>
            <p:cNvPr id="884" name="Google Shape;884;p46"/>
            <p:cNvGrpSpPr/>
            <p:nvPr/>
          </p:nvGrpSpPr>
          <p:grpSpPr>
            <a:xfrm>
              <a:off x="763825" y="1298400"/>
              <a:ext cx="2197800" cy="2203500"/>
              <a:chOff x="563825" y="1329075"/>
              <a:chExt cx="2197800" cy="2203500"/>
            </a:xfrm>
          </p:grpSpPr>
          <p:sp>
            <p:nvSpPr>
              <p:cNvPr id="885" name="Google Shape;885;p46"/>
              <p:cNvSpPr/>
              <p:nvPr/>
            </p:nvSpPr>
            <p:spPr>
              <a:xfrm>
                <a:off x="563825" y="1329075"/>
                <a:ext cx="2197800" cy="22035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86" name="Google Shape;886;p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17625" y="1585725"/>
                <a:ext cx="1690200" cy="169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87" name="Google Shape;887;p46"/>
            <p:cNvSpPr txBox="1"/>
            <p:nvPr/>
          </p:nvSpPr>
          <p:spPr>
            <a:xfrm>
              <a:off x="667156" y="2057104"/>
              <a:ext cx="11736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0E2A4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40%</a:t>
              </a:r>
              <a:endParaRPr b="1" sz="2300">
                <a:solidFill>
                  <a:srgbClr val="0E2A47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888" name="Google Shape;888;p46"/>
            <p:cNvSpPr txBox="1"/>
            <p:nvPr/>
          </p:nvSpPr>
          <p:spPr>
            <a:xfrm>
              <a:off x="2181951" y="2247924"/>
              <a:ext cx="12564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0E2A4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5</a:t>
              </a:r>
              <a:r>
                <a:rPr b="1" lang="en" sz="2300">
                  <a:solidFill>
                    <a:srgbClr val="0E2A4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0%</a:t>
              </a:r>
              <a:endParaRPr b="1" sz="2300">
                <a:solidFill>
                  <a:srgbClr val="0E2A47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889" name="Google Shape;889;p46"/>
          <p:cNvSpPr txBox="1"/>
          <p:nvPr/>
        </p:nvSpPr>
        <p:spPr>
          <a:xfrm>
            <a:off x="443175" y="4211125"/>
            <a:ext cx="839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Nota: La tecnologia de doble canal es el acceso simultáneo a dos módulos distintos de memoria. Se recomienda que las DDR sean iguales, misma frecuencia, latencia y fabricante.</a:t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0" name="Google Shape;890;p46"/>
          <p:cNvSpPr txBox="1"/>
          <p:nvPr/>
        </p:nvSpPr>
        <p:spPr>
          <a:xfrm>
            <a:off x="1920400" y="2001950"/>
            <a:ext cx="731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2014. Velocidad de 1600MHz-2666MHz.Módulos de hasta 16GB/s. </a:t>
            </a:r>
            <a:endParaRPr/>
          </a:p>
        </p:txBody>
      </p:sp>
      <p:sp>
        <p:nvSpPr>
          <p:cNvPr id="891" name="Google Shape;891;p46"/>
          <p:cNvSpPr txBox="1"/>
          <p:nvPr>
            <p:ph type="title"/>
          </p:nvPr>
        </p:nvSpPr>
        <p:spPr>
          <a:xfrm>
            <a:off x="2433000" y="2617550"/>
            <a:ext cx="37950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DDR5</a:t>
            </a:r>
            <a:endParaRPr/>
          </a:p>
        </p:txBody>
      </p:sp>
      <p:sp>
        <p:nvSpPr>
          <p:cNvPr id="892" name="Google Shape;892;p46"/>
          <p:cNvSpPr txBox="1"/>
          <p:nvPr/>
        </p:nvSpPr>
        <p:spPr>
          <a:xfrm>
            <a:off x="913200" y="3369950"/>
            <a:ext cx="731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Primera memoria DDR de doble canal en un solo chip. Salio al mercado a principios de 2021. 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>
            <a:off x="1453450" y="17040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6271088" y="1704049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6271088" y="3022774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1453438" y="3007924"/>
            <a:ext cx="817500" cy="8175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275" name="Google Shape;275;p29"/>
          <p:cNvSpPr txBox="1"/>
          <p:nvPr>
            <p:ph idx="1" type="subTitle"/>
          </p:nvPr>
        </p:nvSpPr>
        <p:spPr>
          <a:xfrm>
            <a:off x="1954938" y="19828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Placa Base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76" name="Google Shape;276;p29"/>
          <p:cNvSpPr txBox="1"/>
          <p:nvPr>
            <p:ph idx="2" type="subTitle"/>
          </p:nvPr>
        </p:nvSpPr>
        <p:spPr>
          <a:xfrm>
            <a:off x="4156925" y="1982800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Memoria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77" name="Google Shape;277;p29"/>
          <p:cNvSpPr txBox="1"/>
          <p:nvPr>
            <p:ph idx="5" type="subTitle"/>
          </p:nvPr>
        </p:nvSpPr>
        <p:spPr>
          <a:xfrm>
            <a:off x="3428413" y="320787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Ejemplos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78" name="Google Shape;278;p29"/>
          <p:cNvSpPr txBox="1"/>
          <p:nvPr>
            <p:ph idx="6" type="subTitle"/>
          </p:nvPr>
        </p:nvSpPr>
        <p:spPr>
          <a:xfrm>
            <a:off x="2377650" y="3221225"/>
            <a:ext cx="26586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Características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79" name="Google Shape;279;p29"/>
          <p:cNvSpPr txBox="1"/>
          <p:nvPr>
            <p:ph idx="9" type="title"/>
          </p:nvPr>
        </p:nvSpPr>
        <p:spPr>
          <a:xfrm>
            <a:off x="1453451" y="183895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0" name="Google Shape;280;p29"/>
          <p:cNvSpPr txBox="1"/>
          <p:nvPr>
            <p:ph idx="13" type="title"/>
          </p:nvPr>
        </p:nvSpPr>
        <p:spPr>
          <a:xfrm>
            <a:off x="6271089" y="1839000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1" name="Google Shape;281;p29"/>
          <p:cNvSpPr txBox="1"/>
          <p:nvPr>
            <p:ph idx="14" type="title"/>
          </p:nvPr>
        </p:nvSpPr>
        <p:spPr>
          <a:xfrm>
            <a:off x="1453451" y="3127325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2" name="Google Shape;282;p29"/>
          <p:cNvSpPr txBox="1"/>
          <p:nvPr>
            <p:ph idx="15" type="title"/>
          </p:nvPr>
        </p:nvSpPr>
        <p:spPr>
          <a:xfrm>
            <a:off x="6271089" y="3142175"/>
            <a:ext cx="8175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7"/>
          <p:cNvSpPr txBox="1"/>
          <p:nvPr>
            <p:ph idx="3" type="subTitle"/>
          </p:nvPr>
        </p:nvSpPr>
        <p:spPr>
          <a:xfrm>
            <a:off x="719988" y="1071413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Memoria no volátil</a:t>
            </a:r>
            <a:endParaRPr/>
          </a:p>
        </p:txBody>
      </p:sp>
      <p:sp>
        <p:nvSpPr>
          <p:cNvPr id="898" name="Google Shape;898;p47"/>
          <p:cNvSpPr txBox="1"/>
          <p:nvPr>
            <p:ph idx="4" type="subTitle"/>
          </p:nvPr>
        </p:nvSpPr>
        <p:spPr>
          <a:xfrm>
            <a:off x="720025" y="1345679"/>
            <a:ext cx="26898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</a:t>
            </a:r>
            <a:r>
              <a:rPr lang="en"/>
              <a:t>información</a:t>
            </a:r>
            <a:r>
              <a:rPr lang="en"/>
              <a:t> se retiene aunque apaguemos el PC.</a:t>
            </a:r>
            <a:endParaRPr/>
          </a:p>
        </p:txBody>
      </p:sp>
      <p:sp>
        <p:nvSpPr>
          <p:cNvPr id="899" name="Google Shape;899;p47"/>
          <p:cNvSpPr txBox="1"/>
          <p:nvPr>
            <p:ph idx="5" type="subTitle"/>
          </p:nvPr>
        </p:nvSpPr>
        <p:spPr>
          <a:xfrm>
            <a:off x="6019375" y="1071413"/>
            <a:ext cx="26898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Capacidad</a:t>
            </a:r>
            <a:endParaRPr/>
          </a:p>
        </p:txBody>
      </p:sp>
      <p:sp>
        <p:nvSpPr>
          <p:cNvPr id="900" name="Google Shape;900;p47"/>
          <p:cNvSpPr txBox="1"/>
          <p:nvPr>
            <p:ph idx="6" type="subTitle"/>
          </p:nvPr>
        </p:nvSpPr>
        <p:spPr>
          <a:xfrm>
            <a:off x="6019425" y="1345678"/>
            <a:ext cx="2689800" cy="20535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de solo lectura y no se puede volver a escribir nada en ella.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Lenta y capacidad inferior a la RAM.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 este tipo de memoria se almacenan cosas como la BIOs o el firmware.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Memoria ROM</a:t>
            </a:r>
            <a:endParaRPr/>
          </a:p>
        </p:txBody>
      </p:sp>
      <p:grpSp>
        <p:nvGrpSpPr>
          <p:cNvPr id="902" name="Google Shape;902;p47"/>
          <p:cNvGrpSpPr/>
          <p:nvPr/>
        </p:nvGrpSpPr>
        <p:grpSpPr>
          <a:xfrm flipH="1" rot="-2700000">
            <a:off x="7930332" y="3554959"/>
            <a:ext cx="1117112" cy="1633165"/>
            <a:chOff x="8248857" y="-222491"/>
            <a:chExt cx="1133148" cy="1633180"/>
          </a:xfrm>
        </p:grpSpPr>
        <p:grpSp>
          <p:nvGrpSpPr>
            <p:cNvPr id="903" name="Google Shape;903;p47"/>
            <p:cNvGrpSpPr/>
            <p:nvPr/>
          </p:nvGrpSpPr>
          <p:grpSpPr>
            <a:xfrm flipH="1" rot="-1107996">
              <a:off x="8489387" y="243821"/>
              <a:ext cx="741091" cy="1077231"/>
              <a:chOff x="2446425" y="1033300"/>
              <a:chExt cx="1176650" cy="1710350"/>
            </a:xfrm>
          </p:grpSpPr>
          <p:sp>
            <p:nvSpPr>
              <p:cNvPr id="904" name="Google Shape;904;p47"/>
              <p:cNvSpPr/>
              <p:nvPr/>
            </p:nvSpPr>
            <p:spPr>
              <a:xfrm>
                <a:off x="2556250" y="1262475"/>
                <a:ext cx="892400" cy="1443975"/>
              </a:xfrm>
              <a:custGeom>
                <a:rect b="b" l="l" r="r" t="t"/>
                <a:pathLst>
                  <a:path extrusionOk="0" h="57759" w="35696">
                    <a:moveTo>
                      <a:pt x="17848" y="1"/>
                    </a:moveTo>
                    <a:cubicBezTo>
                      <a:pt x="2870" y="1"/>
                      <a:pt x="1" y="8300"/>
                      <a:pt x="1" y="18539"/>
                    </a:cubicBezTo>
                    <a:lnTo>
                      <a:pt x="1" y="18682"/>
                    </a:lnTo>
                    <a:lnTo>
                      <a:pt x="1" y="18765"/>
                    </a:lnTo>
                    <a:lnTo>
                      <a:pt x="1" y="50162"/>
                    </a:lnTo>
                    <a:cubicBezTo>
                      <a:pt x="1" y="54341"/>
                      <a:pt x="3299" y="57758"/>
                      <a:pt x="7323" y="57758"/>
                    </a:cubicBezTo>
                    <a:cubicBezTo>
                      <a:pt x="11336" y="57758"/>
                      <a:pt x="15205" y="54329"/>
                      <a:pt x="15205" y="50162"/>
                    </a:cubicBezTo>
                    <a:lnTo>
                      <a:pt x="15205" y="45102"/>
                    </a:lnTo>
                    <a:cubicBezTo>
                      <a:pt x="16253" y="45304"/>
                      <a:pt x="16753" y="45399"/>
                      <a:pt x="17848" y="45399"/>
                    </a:cubicBezTo>
                    <a:cubicBezTo>
                      <a:pt x="18932" y="45399"/>
                      <a:pt x="20015" y="45304"/>
                      <a:pt x="21075" y="45102"/>
                    </a:cubicBezTo>
                    <a:lnTo>
                      <a:pt x="21075" y="47674"/>
                    </a:lnTo>
                    <a:cubicBezTo>
                      <a:pt x="21075" y="51853"/>
                      <a:pt x="24361" y="55270"/>
                      <a:pt x="28385" y="55270"/>
                    </a:cubicBezTo>
                    <a:cubicBezTo>
                      <a:pt x="32410" y="55270"/>
                      <a:pt x="35696" y="51841"/>
                      <a:pt x="35696" y="47674"/>
                    </a:cubicBezTo>
                    <a:lnTo>
                      <a:pt x="35696" y="16741"/>
                    </a:lnTo>
                    <a:cubicBezTo>
                      <a:pt x="35696" y="15693"/>
                      <a:pt x="35493" y="14658"/>
                      <a:pt x="35077" y="13693"/>
                    </a:cubicBezTo>
                    <a:cubicBezTo>
                      <a:pt x="33029" y="5811"/>
                      <a:pt x="26099" y="1"/>
                      <a:pt x="17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7"/>
              <p:cNvSpPr/>
              <p:nvPr/>
            </p:nvSpPr>
            <p:spPr>
              <a:xfrm>
                <a:off x="2519050" y="1225275"/>
                <a:ext cx="966825" cy="1518375"/>
              </a:xfrm>
              <a:custGeom>
                <a:rect b="b" l="l" r="r" t="t"/>
                <a:pathLst>
                  <a:path extrusionOk="0" h="60735" w="38673">
                    <a:moveTo>
                      <a:pt x="19336" y="2977"/>
                    </a:moveTo>
                    <a:cubicBezTo>
                      <a:pt x="26706" y="2977"/>
                      <a:pt x="33207" y="8156"/>
                      <a:pt x="35124" y="15562"/>
                    </a:cubicBezTo>
                    <a:lnTo>
                      <a:pt x="35160" y="15669"/>
                    </a:lnTo>
                    <a:lnTo>
                      <a:pt x="35195" y="15765"/>
                    </a:lnTo>
                    <a:cubicBezTo>
                      <a:pt x="35529" y="16538"/>
                      <a:pt x="35696" y="17384"/>
                      <a:pt x="35696" y="18229"/>
                    </a:cubicBezTo>
                    <a:lnTo>
                      <a:pt x="35696" y="49162"/>
                    </a:lnTo>
                    <a:cubicBezTo>
                      <a:pt x="35696" y="52531"/>
                      <a:pt x="33088" y="55269"/>
                      <a:pt x="29873" y="55269"/>
                    </a:cubicBezTo>
                    <a:cubicBezTo>
                      <a:pt x="26659" y="55269"/>
                      <a:pt x="24051" y="52531"/>
                      <a:pt x="24051" y="49162"/>
                    </a:cubicBezTo>
                    <a:lnTo>
                      <a:pt x="24051" y="44804"/>
                    </a:lnTo>
                    <a:lnTo>
                      <a:pt x="22277" y="45137"/>
                    </a:lnTo>
                    <a:cubicBezTo>
                      <a:pt x="21313" y="45316"/>
                      <a:pt x="20325" y="45399"/>
                      <a:pt x="19336" y="45399"/>
                    </a:cubicBezTo>
                    <a:cubicBezTo>
                      <a:pt x="18431" y="45399"/>
                      <a:pt x="18039" y="45328"/>
                      <a:pt x="17098" y="45149"/>
                    </a:cubicBezTo>
                    <a:lnTo>
                      <a:pt x="15205" y="44792"/>
                    </a:lnTo>
                    <a:lnTo>
                      <a:pt x="15205" y="51662"/>
                    </a:lnTo>
                    <a:cubicBezTo>
                      <a:pt x="15205" y="54853"/>
                      <a:pt x="12157" y="57758"/>
                      <a:pt x="8811" y="57758"/>
                    </a:cubicBezTo>
                    <a:cubicBezTo>
                      <a:pt x="5597" y="57758"/>
                      <a:pt x="2977" y="55019"/>
                      <a:pt x="2977" y="51662"/>
                    </a:cubicBezTo>
                    <a:lnTo>
                      <a:pt x="2977" y="20265"/>
                    </a:lnTo>
                    <a:lnTo>
                      <a:pt x="2977" y="20194"/>
                    </a:lnTo>
                    <a:lnTo>
                      <a:pt x="2977" y="20027"/>
                    </a:lnTo>
                    <a:cubicBezTo>
                      <a:pt x="2977" y="14348"/>
                      <a:pt x="3930" y="10478"/>
                      <a:pt x="5978" y="7823"/>
                    </a:cubicBezTo>
                    <a:cubicBezTo>
                      <a:pt x="8502" y="4573"/>
                      <a:pt x="12871" y="2977"/>
                      <a:pt x="19336" y="2977"/>
                    </a:cubicBezTo>
                    <a:close/>
                    <a:moveTo>
                      <a:pt x="19336" y="1"/>
                    </a:moveTo>
                    <a:cubicBezTo>
                      <a:pt x="2203" y="1"/>
                      <a:pt x="1" y="10693"/>
                      <a:pt x="1" y="20015"/>
                    </a:cubicBezTo>
                    <a:lnTo>
                      <a:pt x="1" y="20170"/>
                    </a:lnTo>
                    <a:lnTo>
                      <a:pt x="1" y="20253"/>
                    </a:lnTo>
                    <a:lnTo>
                      <a:pt x="1" y="51662"/>
                    </a:lnTo>
                    <a:cubicBezTo>
                      <a:pt x="1" y="56662"/>
                      <a:pt x="3953" y="60734"/>
                      <a:pt x="8811" y="60734"/>
                    </a:cubicBezTo>
                    <a:cubicBezTo>
                      <a:pt x="13800" y="60734"/>
                      <a:pt x="18181" y="56496"/>
                      <a:pt x="18181" y="51650"/>
                    </a:cubicBezTo>
                    <a:lnTo>
                      <a:pt x="18181" y="48328"/>
                    </a:lnTo>
                    <a:cubicBezTo>
                      <a:pt x="18515" y="48364"/>
                      <a:pt x="18896" y="48376"/>
                      <a:pt x="19336" y="48376"/>
                    </a:cubicBezTo>
                    <a:cubicBezTo>
                      <a:pt x="19920" y="48376"/>
                      <a:pt x="20491" y="48352"/>
                      <a:pt x="21075" y="48304"/>
                    </a:cubicBezTo>
                    <a:lnTo>
                      <a:pt x="21075" y="49162"/>
                    </a:lnTo>
                    <a:cubicBezTo>
                      <a:pt x="21075" y="54174"/>
                      <a:pt x="25016" y="58246"/>
                      <a:pt x="29873" y="58246"/>
                    </a:cubicBezTo>
                    <a:cubicBezTo>
                      <a:pt x="34731" y="58246"/>
                      <a:pt x="38672" y="54174"/>
                      <a:pt x="38672" y="49162"/>
                    </a:cubicBezTo>
                    <a:lnTo>
                      <a:pt x="38672" y="18217"/>
                    </a:lnTo>
                    <a:cubicBezTo>
                      <a:pt x="38672" y="17015"/>
                      <a:pt x="38446" y="15812"/>
                      <a:pt x="37982" y="14705"/>
                    </a:cubicBezTo>
                    <a:cubicBezTo>
                      <a:pt x="35684" y="6037"/>
                      <a:pt x="28028" y="1"/>
                      <a:pt x="19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7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7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7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7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" name="Google Shape;910;p47"/>
            <p:cNvGrpSpPr/>
            <p:nvPr/>
          </p:nvGrpSpPr>
          <p:grpSpPr>
            <a:xfrm flipH="1" rot="-1108162">
              <a:off x="8316957" y="-132702"/>
              <a:ext cx="654040" cy="536266"/>
              <a:chOff x="6410444" y="2820532"/>
              <a:chExt cx="654036" cy="536262"/>
            </a:xfrm>
          </p:grpSpPr>
          <p:sp>
            <p:nvSpPr>
              <p:cNvPr id="911" name="Google Shape;911;p47"/>
              <p:cNvSpPr/>
              <p:nvPr/>
            </p:nvSpPr>
            <p:spPr>
              <a:xfrm>
                <a:off x="6785944" y="2833387"/>
                <a:ext cx="230206" cy="230170"/>
              </a:xfrm>
              <a:custGeom>
                <a:rect b="b" l="l" r="r" t="t"/>
                <a:pathLst>
                  <a:path extrusionOk="0" h="14467" w="14467">
                    <a:moveTo>
                      <a:pt x="7239" y="1"/>
                    </a:moveTo>
                    <a:cubicBezTo>
                      <a:pt x="3239" y="1"/>
                      <a:pt x="0" y="3239"/>
                      <a:pt x="0" y="7228"/>
                    </a:cubicBezTo>
                    <a:cubicBezTo>
                      <a:pt x="0" y="11228"/>
                      <a:pt x="3239" y="14467"/>
                      <a:pt x="7239" y="14467"/>
                    </a:cubicBezTo>
                    <a:cubicBezTo>
                      <a:pt x="11228" y="14467"/>
                      <a:pt x="14466" y="11228"/>
                      <a:pt x="14466" y="7228"/>
                    </a:cubicBezTo>
                    <a:cubicBezTo>
                      <a:pt x="14466" y="3239"/>
                      <a:pt x="11228" y="1"/>
                      <a:pt x="72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7"/>
              <p:cNvSpPr/>
              <p:nvPr/>
            </p:nvSpPr>
            <p:spPr>
              <a:xfrm>
                <a:off x="6844101" y="2886238"/>
                <a:ext cx="124308" cy="124273"/>
              </a:xfrm>
              <a:custGeom>
                <a:rect b="b" l="l" r="r" t="t"/>
                <a:pathLst>
                  <a:path extrusionOk="0" h="7811" w="7812">
                    <a:moveTo>
                      <a:pt x="3906" y="0"/>
                    </a:moveTo>
                    <a:cubicBezTo>
                      <a:pt x="1751" y="0"/>
                      <a:pt x="1" y="1751"/>
                      <a:pt x="1" y="3906"/>
                    </a:cubicBezTo>
                    <a:cubicBezTo>
                      <a:pt x="1" y="6073"/>
                      <a:pt x="1751" y="7811"/>
                      <a:pt x="3906" y="7811"/>
                    </a:cubicBezTo>
                    <a:cubicBezTo>
                      <a:pt x="6073" y="7811"/>
                      <a:pt x="7811" y="6073"/>
                      <a:pt x="7811" y="3906"/>
                    </a:cubicBezTo>
                    <a:cubicBezTo>
                      <a:pt x="7811" y="1751"/>
                      <a:pt x="6073" y="0"/>
                      <a:pt x="3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7"/>
              <p:cNvSpPr/>
              <p:nvPr/>
            </p:nvSpPr>
            <p:spPr>
              <a:xfrm>
                <a:off x="6456684" y="2833387"/>
                <a:ext cx="230206" cy="230170"/>
              </a:xfrm>
              <a:custGeom>
                <a:rect b="b" l="l" r="r" t="t"/>
                <a:pathLst>
                  <a:path extrusionOk="0" h="14467" w="14467">
                    <a:moveTo>
                      <a:pt x="7227" y="1"/>
                    </a:moveTo>
                    <a:cubicBezTo>
                      <a:pt x="3239" y="1"/>
                      <a:pt x="0" y="3239"/>
                      <a:pt x="0" y="7228"/>
                    </a:cubicBezTo>
                    <a:cubicBezTo>
                      <a:pt x="0" y="11228"/>
                      <a:pt x="3239" y="14467"/>
                      <a:pt x="7227" y="14467"/>
                    </a:cubicBezTo>
                    <a:cubicBezTo>
                      <a:pt x="11228" y="14467"/>
                      <a:pt x="14466" y="11228"/>
                      <a:pt x="14466" y="7228"/>
                    </a:cubicBezTo>
                    <a:cubicBezTo>
                      <a:pt x="14466" y="3239"/>
                      <a:pt x="11228" y="1"/>
                      <a:pt x="7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7"/>
              <p:cNvSpPr/>
              <p:nvPr/>
            </p:nvSpPr>
            <p:spPr>
              <a:xfrm>
                <a:off x="6509526" y="2886238"/>
                <a:ext cx="124308" cy="124273"/>
              </a:xfrm>
              <a:custGeom>
                <a:rect b="b" l="l" r="r" t="t"/>
                <a:pathLst>
                  <a:path extrusionOk="0" h="7811" w="7812">
                    <a:moveTo>
                      <a:pt x="3906" y="0"/>
                    </a:moveTo>
                    <a:cubicBezTo>
                      <a:pt x="1751" y="0"/>
                      <a:pt x="1" y="1751"/>
                      <a:pt x="1" y="3906"/>
                    </a:cubicBezTo>
                    <a:cubicBezTo>
                      <a:pt x="1" y="6073"/>
                      <a:pt x="1751" y="7811"/>
                      <a:pt x="3906" y="7811"/>
                    </a:cubicBezTo>
                    <a:cubicBezTo>
                      <a:pt x="6073" y="7811"/>
                      <a:pt x="7811" y="6073"/>
                      <a:pt x="7811" y="3906"/>
                    </a:cubicBezTo>
                    <a:cubicBezTo>
                      <a:pt x="7811" y="1751"/>
                      <a:pt x="6073" y="0"/>
                      <a:pt x="3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7"/>
              <p:cNvSpPr/>
              <p:nvPr/>
            </p:nvSpPr>
            <p:spPr>
              <a:xfrm>
                <a:off x="6463079" y="2919203"/>
                <a:ext cx="537699" cy="306888"/>
              </a:xfrm>
              <a:custGeom>
                <a:rect b="b" l="l" r="r" t="t"/>
                <a:pathLst>
                  <a:path extrusionOk="0" h="19289" w="33791">
                    <a:moveTo>
                      <a:pt x="16896" y="0"/>
                    </a:moveTo>
                    <a:cubicBezTo>
                      <a:pt x="7549" y="0"/>
                      <a:pt x="1" y="7620"/>
                      <a:pt x="84" y="16966"/>
                    </a:cubicBezTo>
                    <a:lnTo>
                      <a:pt x="16634" y="19288"/>
                    </a:lnTo>
                    <a:lnTo>
                      <a:pt x="33707" y="16966"/>
                    </a:lnTo>
                    <a:cubicBezTo>
                      <a:pt x="33791" y="7620"/>
                      <a:pt x="26242" y="0"/>
                      <a:pt x="168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7"/>
              <p:cNvSpPr/>
              <p:nvPr/>
            </p:nvSpPr>
            <p:spPr>
              <a:xfrm>
                <a:off x="6423142" y="3188932"/>
                <a:ext cx="628639" cy="154963"/>
              </a:xfrm>
              <a:custGeom>
                <a:rect b="b" l="l" r="r" t="t"/>
                <a:pathLst>
                  <a:path extrusionOk="0" h="9740" w="39506">
                    <a:moveTo>
                      <a:pt x="2965" y="1"/>
                    </a:moveTo>
                    <a:cubicBezTo>
                      <a:pt x="1334" y="1"/>
                      <a:pt x="13" y="1334"/>
                      <a:pt x="1" y="2965"/>
                    </a:cubicBezTo>
                    <a:lnTo>
                      <a:pt x="1" y="6775"/>
                    </a:lnTo>
                    <a:cubicBezTo>
                      <a:pt x="13" y="8406"/>
                      <a:pt x="1334" y="9740"/>
                      <a:pt x="2977" y="9740"/>
                    </a:cubicBezTo>
                    <a:lnTo>
                      <a:pt x="5501" y="9740"/>
                    </a:lnTo>
                    <a:lnTo>
                      <a:pt x="6585" y="9073"/>
                    </a:lnTo>
                    <a:lnTo>
                      <a:pt x="7109" y="9740"/>
                    </a:lnTo>
                    <a:lnTo>
                      <a:pt x="12169" y="9740"/>
                    </a:lnTo>
                    <a:lnTo>
                      <a:pt x="13133" y="9073"/>
                    </a:lnTo>
                    <a:lnTo>
                      <a:pt x="13788" y="9740"/>
                    </a:lnTo>
                    <a:lnTo>
                      <a:pt x="18955" y="9740"/>
                    </a:lnTo>
                    <a:lnTo>
                      <a:pt x="20075" y="9073"/>
                    </a:lnTo>
                    <a:lnTo>
                      <a:pt x="20563" y="9740"/>
                    </a:lnTo>
                    <a:lnTo>
                      <a:pt x="25956" y="9740"/>
                    </a:lnTo>
                    <a:lnTo>
                      <a:pt x="26921" y="9073"/>
                    </a:lnTo>
                    <a:lnTo>
                      <a:pt x="27576" y="9740"/>
                    </a:lnTo>
                    <a:lnTo>
                      <a:pt x="32636" y="9740"/>
                    </a:lnTo>
                    <a:lnTo>
                      <a:pt x="33433" y="9073"/>
                    </a:lnTo>
                    <a:lnTo>
                      <a:pt x="34243" y="9740"/>
                    </a:lnTo>
                    <a:lnTo>
                      <a:pt x="36541" y="9740"/>
                    </a:lnTo>
                    <a:cubicBezTo>
                      <a:pt x="38172" y="9740"/>
                      <a:pt x="39506" y="8406"/>
                      <a:pt x="39506" y="6775"/>
                    </a:cubicBezTo>
                    <a:lnTo>
                      <a:pt x="39506" y="2965"/>
                    </a:lnTo>
                    <a:cubicBezTo>
                      <a:pt x="39506" y="1322"/>
                      <a:pt x="38172" y="1"/>
                      <a:pt x="36541" y="1"/>
                    </a:cubicBezTo>
                    <a:lnTo>
                      <a:pt x="34255" y="1"/>
                    </a:lnTo>
                    <a:lnTo>
                      <a:pt x="33445" y="608"/>
                    </a:lnTo>
                    <a:lnTo>
                      <a:pt x="32636" y="1"/>
                    </a:lnTo>
                    <a:lnTo>
                      <a:pt x="27576" y="1"/>
                    </a:lnTo>
                    <a:lnTo>
                      <a:pt x="26730" y="524"/>
                    </a:lnTo>
                    <a:lnTo>
                      <a:pt x="25968" y="1"/>
                    </a:lnTo>
                    <a:lnTo>
                      <a:pt x="20563" y="1"/>
                    </a:lnTo>
                    <a:lnTo>
                      <a:pt x="19682" y="524"/>
                    </a:lnTo>
                    <a:lnTo>
                      <a:pt x="18944" y="1"/>
                    </a:lnTo>
                    <a:lnTo>
                      <a:pt x="13776" y="1"/>
                    </a:lnTo>
                    <a:lnTo>
                      <a:pt x="13074" y="524"/>
                    </a:lnTo>
                    <a:lnTo>
                      <a:pt x="12169" y="1"/>
                    </a:lnTo>
                    <a:lnTo>
                      <a:pt x="7109" y="1"/>
                    </a:lnTo>
                    <a:lnTo>
                      <a:pt x="6406" y="524"/>
                    </a:lnTo>
                    <a:lnTo>
                      <a:pt x="55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7"/>
              <p:cNvSpPr/>
              <p:nvPr/>
            </p:nvSpPr>
            <p:spPr>
              <a:xfrm>
                <a:off x="6616755" y="3188932"/>
                <a:ext cx="25794" cy="154963"/>
              </a:xfrm>
              <a:custGeom>
                <a:rect b="b" l="l" r="r" t="t"/>
                <a:pathLst>
                  <a:path extrusionOk="0" h="9740" w="1621">
                    <a:moveTo>
                      <a:pt x="1" y="1"/>
                    </a:moveTo>
                    <a:lnTo>
                      <a:pt x="1" y="9740"/>
                    </a:lnTo>
                    <a:lnTo>
                      <a:pt x="1620" y="9740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7"/>
              <p:cNvSpPr/>
              <p:nvPr/>
            </p:nvSpPr>
            <p:spPr>
              <a:xfrm>
                <a:off x="6724557" y="3188932"/>
                <a:ext cx="25778" cy="154963"/>
              </a:xfrm>
              <a:custGeom>
                <a:rect b="b" l="l" r="r" t="t"/>
                <a:pathLst>
                  <a:path extrusionOk="0" h="9740" w="1620">
                    <a:moveTo>
                      <a:pt x="1" y="1"/>
                    </a:moveTo>
                    <a:lnTo>
                      <a:pt x="1" y="9740"/>
                    </a:lnTo>
                    <a:lnTo>
                      <a:pt x="1620" y="9740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7"/>
              <p:cNvSpPr/>
              <p:nvPr/>
            </p:nvSpPr>
            <p:spPr>
              <a:xfrm>
                <a:off x="6836337" y="3188932"/>
                <a:ext cx="25587" cy="154963"/>
              </a:xfrm>
              <a:custGeom>
                <a:rect b="b" l="l" r="r" t="t"/>
                <a:pathLst>
                  <a:path extrusionOk="0" h="9740" w="1608">
                    <a:moveTo>
                      <a:pt x="0" y="1"/>
                    </a:moveTo>
                    <a:lnTo>
                      <a:pt x="0" y="9740"/>
                    </a:lnTo>
                    <a:lnTo>
                      <a:pt x="1608" y="974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7"/>
              <p:cNvSpPr/>
              <p:nvPr/>
            </p:nvSpPr>
            <p:spPr>
              <a:xfrm>
                <a:off x="6942420" y="3188932"/>
                <a:ext cx="25603" cy="154963"/>
              </a:xfrm>
              <a:custGeom>
                <a:rect b="b" l="l" r="r" t="t"/>
                <a:pathLst>
                  <a:path extrusionOk="0" h="9740" w="1609">
                    <a:moveTo>
                      <a:pt x="1" y="1"/>
                    </a:moveTo>
                    <a:lnTo>
                      <a:pt x="1" y="9740"/>
                    </a:lnTo>
                    <a:lnTo>
                      <a:pt x="1608" y="974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7"/>
              <p:cNvSpPr/>
              <p:nvPr/>
            </p:nvSpPr>
            <p:spPr>
              <a:xfrm>
                <a:off x="6410444" y="2820532"/>
                <a:ext cx="654036" cy="536262"/>
              </a:xfrm>
              <a:custGeom>
                <a:rect b="b" l="l" r="r" t="t"/>
                <a:pathLst>
                  <a:path extrusionOk="0" h="33706" w="41102">
                    <a:moveTo>
                      <a:pt x="30838" y="1618"/>
                    </a:moveTo>
                    <a:cubicBezTo>
                      <a:pt x="33553" y="1618"/>
                      <a:pt x="35982" y="3321"/>
                      <a:pt x="36887" y="5893"/>
                    </a:cubicBezTo>
                    <a:cubicBezTo>
                      <a:pt x="37803" y="8452"/>
                      <a:pt x="36994" y="11310"/>
                      <a:pt x="34886" y="13024"/>
                    </a:cubicBezTo>
                    <a:cubicBezTo>
                      <a:pt x="34565" y="12560"/>
                      <a:pt x="34208" y="12108"/>
                      <a:pt x="33839" y="11679"/>
                    </a:cubicBezTo>
                    <a:cubicBezTo>
                      <a:pt x="35303" y="10465"/>
                      <a:pt x="35898" y="8488"/>
                      <a:pt x="35351" y="6678"/>
                    </a:cubicBezTo>
                    <a:cubicBezTo>
                      <a:pt x="35252" y="6315"/>
                      <a:pt x="34927" y="6073"/>
                      <a:pt x="34569" y="6073"/>
                    </a:cubicBezTo>
                    <a:cubicBezTo>
                      <a:pt x="34493" y="6073"/>
                      <a:pt x="34416" y="6084"/>
                      <a:pt x="34339" y="6107"/>
                    </a:cubicBezTo>
                    <a:cubicBezTo>
                      <a:pt x="33898" y="6238"/>
                      <a:pt x="33660" y="6714"/>
                      <a:pt x="33815" y="7143"/>
                    </a:cubicBezTo>
                    <a:cubicBezTo>
                      <a:pt x="34184" y="8381"/>
                      <a:pt x="33755" y="9714"/>
                      <a:pt x="32731" y="10500"/>
                    </a:cubicBezTo>
                    <a:cubicBezTo>
                      <a:pt x="31303" y="9119"/>
                      <a:pt x="29659" y="8000"/>
                      <a:pt x="27862" y="7167"/>
                    </a:cubicBezTo>
                    <a:cubicBezTo>
                      <a:pt x="28267" y="5796"/>
                      <a:pt x="29520" y="4938"/>
                      <a:pt x="30848" y="4938"/>
                    </a:cubicBezTo>
                    <a:cubicBezTo>
                      <a:pt x="31274" y="4938"/>
                      <a:pt x="31708" y="5026"/>
                      <a:pt x="32124" y="5214"/>
                    </a:cubicBezTo>
                    <a:cubicBezTo>
                      <a:pt x="32240" y="5272"/>
                      <a:pt x="32365" y="5300"/>
                      <a:pt x="32487" y="5300"/>
                    </a:cubicBezTo>
                    <a:cubicBezTo>
                      <a:pt x="32791" y="5300"/>
                      <a:pt x="33084" y="5130"/>
                      <a:pt x="33219" y="4833"/>
                    </a:cubicBezTo>
                    <a:cubicBezTo>
                      <a:pt x="33410" y="4416"/>
                      <a:pt x="33219" y="3928"/>
                      <a:pt x="32791" y="3749"/>
                    </a:cubicBezTo>
                    <a:cubicBezTo>
                      <a:pt x="32158" y="3463"/>
                      <a:pt x="31498" y="3328"/>
                      <a:pt x="30850" y="3328"/>
                    </a:cubicBezTo>
                    <a:cubicBezTo>
                      <a:pt x="28889" y="3328"/>
                      <a:pt x="27036" y="4563"/>
                      <a:pt x="26373" y="6559"/>
                    </a:cubicBezTo>
                    <a:cubicBezTo>
                      <a:pt x="25838" y="6369"/>
                      <a:pt x="25290" y="6202"/>
                      <a:pt x="24730" y="6071"/>
                    </a:cubicBezTo>
                    <a:cubicBezTo>
                      <a:pt x="25588" y="3416"/>
                      <a:pt x="28052" y="1618"/>
                      <a:pt x="30838" y="1618"/>
                    </a:cubicBezTo>
                    <a:close/>
                    <a:moveTo>
                      <a:pt x="10143" y="1612"/>
                    </a:moveTo>
                    <a:cubicBezTo>
                      <a:pt x="12897" y="1612"/>
                      <a:pt x="15392" y="3381"/>
                      <a:pt x="16253" y="6071"/>
                    </a:cubicBezTo>
                    <a:cubicBezTo>
                      <a:pt x="15705" y="6214"/>
                      <a:pt x="15158" y="6381"/>
                      <a:pt x="14622" y="6571"/>
                    </a:cubicBezTo>
                    <a:cubicBezTo>
                      <a:pt x="13948" y="4534"/>
                      <a:pt x="12079" y="3327"/>
                      <a:pt x="10135" y="3327"/>
                    </a:cubicBezTo>
                    <a:cubicBezTo>
                      <a:pt x="9228" y="3327"/>
                      <a:pt x="8304" y="3590"/>
                      <a:pt x="7478" y="4154"/>
                    </a:cubicBezTo>
                    <a:cubicBezTo>
                      <a:pt x="4894" y="5928"/>
                      <a:pt x="4728" y="9691"/>
                      <a:pt x="7157" y="11691"/>
                    </a:cubicBezTo>
                    <a:cubicBezTo>
                      <a:pt x="6788" y="12120"/>
                      <a:pt x="6430" y="12572"/>
                      <a:pt x="6109" y="13036"/>
                    </a:cubicBezTo>
                    <a:cubicBezTo>
                      <a:pt x="4585" y="11822"/>
                      <a:pt x="3704" y="9988"/>
                      <a:pt x="3716" y="8036"/>
                    </a:cubicBezTo>
                    <a:cubicBezTo>
                      <a:pt x="3716" y="4869"/>
                      <a:pt x="6014" y="2178"/>
                      <a:pt x="9145" y="1690"/>
                    </a:cubicBezTo>
                    <a:cubicBezTo>
                      <a:pt x="9480" y="1637"/>
                      <a:pt x="9813" y="1612"/>
                      <a:pt x="10143" y="1612"/>
                    </a:cubicBezTo>
                    <a:close/>
                    <a:moveTo>
                      <a:pt x="10131" y="4945"/>
                    </a:moveTo>
                    <a:cubicBezTo>
                      <a:pt x="11449" y="4945"/>
                      <a:pt x="12712" y="5788"/>
                      <a:pt x="13122" y="7190"/>
                    </a:cubicBezTo>
                    <a:cubicBezTo>
                      <a:pt x="12479" y="7476"/>
                      <a:pt x="11860" y="7809"/>
                      <a:pt x="11264" y="8179"/>
                    </a:cubicBezTo>
                    <a:cubicBezTo>
                      <a:pt x="10498" y="8646"/>
                      <a:pt x="10963" y="9680"/>
                      <a:pt x="11671" y="9680"/>
                    </a:cubicBezTo>
                    <a:cubicBezTo>
                      <a:pt x="11810" y="9680"/>
                      <a:pt x="11959" y="9640"/>
                      <a:pt x="12110" y="9548"/>
                    </a:cubicBezTo>
                    <a:cubicBezTo>
                      <a:pt x="14673" y="7968"/>
                      <a:pt x="17578" y="7172"/>
                      <a:pt x="20492" y="7172"/>
                    </a:cubicBezTo>
                    <a:cubicBezTo>
                      <a:pt x="23045" y="7172"/>
                      <a:pt x="25604" y="7783"/>
                      <a:pt x="27945" y="9012"/>
                    </a:cubicBezTo>
                    <a:cubicBezTo>
                      <a:pt x="32946" y="11631"/>
                      <a:pt x="36196" y="16703"/>
                      <a:pt x="36482" y="22347"/>
                    </a:cubicBezTo>
                    <a:lnTo>
                      <a:pt x="4525" y="22347"/>
                    </a:lnTo>
                    <a:cubicBezTo>
                      <a:pt x="4740" y="18168"/>
                      <a:pt x="6585" y="14239"/>
                      <a:pt x="9657" y="11405"/>
                    </a:cubicBezTo>
                    <a:cubicBezTo>
                      <a:pt x="10313" y="10841"/>
                      <a:pt x="9771" y="9969"/>
                      <a:pt x="9128" y="9969"/>
                    </a:cubicBezTo>
                    <a:cubicBezTo>
                      <a:pt x="8943" y="9969"/>
                      <a:pt x="8749" y="10041"/>
                      <a:pt x="8573" y="10215"/>
                    </a:cubicBezTo>
                    <a:cubicBezTo>
                      <a:pt x="8466" y="10310"/>
                      <a:pt x="8359" y="10405"/>
                      <a:pt x="8264" y="10512"/>
                    </a:cubicBezTo>
                    <a:cubicBezTo>
                      <a:pt x="6585" y="9238"/>
                      <a:pt x="6645" y="6690"/>
                      <a:pt x="8383" y="5488"/>
                    </a:cubicBezTo>
                    <a:cubicBezTo>
                      <a:pt x="8928" y="5117"/>
                      <a:pt x="9535" y="4945"/>
                      <a:pt x="10131" y="4945"/>
                    </a:cubicBezTo>
                    <a:close/>
                    <a:moveTo>
                      <a:pt x="12979" y="23954"/>
                    </a:moveTo>
                    <a:lnTo>
                      <a:pt x="12967" y="32086"/>
                    </a:lnTo>
                    <a:lnTo>
                      <a:pt x="7907" y="32086"/>
                    </a:lnTo>
                    <a:lnTo>
                      <a:pt x="7907" y="30765"/>
                    </a:lnTo>
                    <a:cubicBezTo>
                      <a:pt x="7889" y="30247"/>
                      <a:pt x="7499" y="29988"/>
                      <a:pt x="7108" y="29988"/>
                    </a:cubicBezTo>
                    <a:cubicBezTo>
                      <a:pt x="6716" y="29988"/>
                      <a:pt x="6323" y="30247"/>
                      <a:pt x="6299" y="30765"/>
                    </a:cubicBezTo>
                    <a:lnTo>
                      <a:pt x="6299" y="32086"/>
                    </a:lnTo>
                    <a:lnTo>
                      <a:pt x="3775" y="32086"/>
                    </a:lnTo>
                    <a:cubicBezTo>
                      <a:pt x="2573" y="32086"/>
                      <a:pt x="1608" y="31122"/>
                      <a:pt x="1608" y="29931"/>
                    </a:cubicBezTo>
                    <a:lnTo>
                      <a:pt x="1608" y="26121"/>
                    </a:lnTo>
                    <a:cubicBezTo>
                      <a:pt x="1608" y="25002"/>
                      <a:pt x="2466" y="24073"/>
                      <a:pt x="3573" y="23966"/>
                    </a:cubicBezTo>
                    <a:cubicBezTo>
                      <a:pt x="3632" y="23966"/>
                      <a:pt x="6157" y="23954"/>
                      <a:pt x="6311" y="23954"/>
                    </a:cubicBezTo>
                    <a:lnTo>
                      <a:pt x="6311" y="27514"/>
                    </a:lnTo>
                    <a:cubicBezTo>
                      <a:pt x="6287" y="27967"/>
                      <a:pt x="6657" y="28348"/>
                      <a:pt x="7109" y="28348"/>
                    </a:cubicBezTo>
                    <a:cubicBezTo>
                      <a:pt x="7573" y="28348"/>
                      <a:pt x="7931" y="27967"/>
                      <a:pt x="7919" y="27514"/>
                    </a:cubicBezTo>
                    <a:lnTo>
                      <a:pt x="7919" y="23954"/>
                    </a:lnTo>
                    <a:close/>
                    <a:moveTo>
                      <a:pt x="19742" y="23954"/>
                    </a:moveTo>
                    <a:lnTo>
                      <a:pt x="19742" y="32086"/>
                    </a:lnTo>
                    <a:lnTo>
                      <a:pt x="14586" y="32086"/>
                    </a:lnTo>
                    <a:lnTo>
                      <a:pt x="14586" y="23954"/>
                    </a:lnTo>
                    <a:close/>
                    <a:moveTo>
                      <a:pt x="26766" y="23954"/>
                    </a:moveTo>
                    <a:lnTo>
                      <a:pt x="26766" y="32086"/>
                    </a:lnTo>
                    <a:lnTo>
                      <a:pt x="21361" y="32086"/>
                    </a:lnTo>
                    <a:lnTo>
                      <a:pt x="21361" y="23954"/>
                    </a:lnTo>
                    <a:close/>
                    <a:moveTo>
                      <a:pt x="33434" y="23954"/>
                    </a:moveTo>
                    <a:lnTo>
                      <a:pt x="33434" y="32086"/>
                    </a:lnTo>
                    <a:lnTo>
                      <a:pt x="28374" y="32086"/>
                    </a:lnTo>
                    <a:lnTo>
                      <a:pt x="28374" y="23954"/>
                    </a:lnTo>
                    <a:close/>
                    <a:moveTo>
                      <a:pt x="35241" y="23952"/>
                    </a:moveTo>
                    <a:cubicBezTo>
                      <a:pt x="35716" y="23952"/>
                      <a:pt x="36835" y="23969"/>
                      <a:pt x="37280" y="23969"/>
                    </a:cubicBezTo>
                    <a:cubicBezTo>
                      <a:pt x="37372" y="23969"/>
                      <a:pt x="37435" y="23968"/>
                      <a:pt x="37458" y="23966"/>
                    </a:cubicBezTo>
                    <a:cubicBezTo>
                      <a:pt x="38589" y="24026"/>
                      <a:pt x="39482" y="24978"/>
                      <a:pt x="39494" y="26121"/>
                    </a:cubicBezTo>
                    <a:lnTo>
                      <a:pt x="39494" y="29931"/>
                    </a:lnTo>
                    <a:cubicBezTo>
                      <a:pt x="39482" y="31122"/>
                      <a:pt x="38518" y="32086"/>
                      <a:pt x="37327" y="32086"/>
                    </a:cubicBezTo>
                    <a:lnTo>
                      <a:pt x="35041" y="32086"/>
                    </a:lnTo>
                    <a:lnTo>
                      <a:pt x="35041" y="23954"/>
                    </a:lnTo>
                    <a:cubicBezTo>
                      <a:pt x="35072" y="23953"/>
                      <a:pt x="35143" y="23952"/>
                      <a:pt x="35241" y="23952"/>
                    </a:cubicBezTo>
                    <a:close/>
                    <a:moveTo>
                      <a:pt x="30861" y="1"/>
                    </a:moveTo>
                    <a:cubicBezTo>
                      <a:pt x="27463" y="1"/>
                      <a:pt x="24200" y="2165"/>
                      <a:pt x="23135" y="5762"/>
                    </a:cubicBezTo>
                    <a:cubicBezTo>
                      <a:pt x="22254" y="5631"/>
                      <a:pt x="21370" y="5565"/>
                      <a:pt x="20487" y="5565"/>
                    </a:cubicBezTo>
                    <a:cubicBezTo>
                      <a:pt x="19605" y="5565"/>
                      <a:pt x="18724" y="5631"/>
                      <a:pt x="17848" y="5762"/>
                    </a:cubicBezTo>
                    <a:cubicBezTo>
                      <a:pt x="16784" y="2169"/>
                      <a:pt x="13520" y="5"/>
                      <a:pt x="10122" y="5"/>
                    </a:cubicBezTo>
                    <a:cubicBezTo>
                      <a:pt x="8577" y="5"/>
                      <a:pt x="7004" y="452"/>
                      <a:pt x="5597" y="1416"/>
                    </a:cubicBezTo>
                    <a:cubicBezTo>
                      <a:pt x="1084" y="4500"/>
                      <a:pt x="906" y="11084"/>
                      <a:pt x="5228" y="14405"/>
                    </a:cubicBezTo>
                    <a:cubicBezTo>
                      <a:pt x="3823" y="16858"/>
                      <a:pt x="3025" y="19620"/>
                      <a:pt x="2906" y="22454"/>
                    </a:cubicBezTo>
                    <a:cubicBezTo>
                      <a:pt x="1204" y="22847"/>
                      <a:pt x="1" y="24371"/>
                      <a:pt x="1" y="26121"/>
                    </a:cubicBezTo>
                    <a:lnTo>
                      <a:pt x="1" y="29931"/>
                    </a:lnTo>
                    <a:cubicBezTo>
                      <a:pt x="1" y="31741"/>
                      <a:pt x="1299" y="33301"/>
                      <a:pt x="3085" y="33634"/>
                    </a:cubicBezTo>
                    <a:lnTo>
                      <a:pt x="36648" y="33705"/>
                    </a:lnTo>
                    <a:lnTo>
                      <a:pt x="38256" y="33586"/>
                    </a:lnTo>
                    <a:cubicBezTo>
                      <a:pt x="39935" y="33158"/>
                      <a:pt x="41101" y="31646"/>
                      <a:pt x="41101" y="29931"/>
                    </a:cubicBezTo>
                    <a:lnTo>
                      <a:pt x="41101" y="26121"/>
                    </a:lnTo>
                    <a:cubicBezTo>
                      <a:pt x="41101" y="24335"/>
                      <a:pt x="39851" y="22799"/>
                      <a:pt x="38101" y="22430"/>
                    </a:cubicBezTo>
                    <a:cubicBezTo>
                      <a:pt x="37982" y="19597"/>
                      <a:pt x="37184" y="16846"/>
                      <a:pt x="35767" y="14394"/>
                    </a:cubicBezTo>
                    <a:cubicBezTo>
                      <a:pt x="40066" y="11048"/>
                      <a:pt x="39875" y="4476"/>
                      <a:pt x="35374" y="1404"/>
                    </a:cubicBezTo>
                    <a:cubicBezTo>
                      <a:pt x="33970" y="446"/>
                      <a:pt x="32402" y="1"/>
                      <a:pt x="30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2" name="Google Shape;922;p47"/>
          <p:cNvGrpSpPr/>
          <p:nvPr/>
        </p:nvGrpSpPr>
        <p:grpSpPr>
          <a:xfrm>
            <a:off x="3124600" y="1634100"/>
            <a:ext cx="2894775" cy="2902348"/>
            <a:chOff x="3124838" y="1627025"/>
            <a:chExt cx="2894775" cy="2902348"/>
          </a:xfrm>
        </p:grpSpPr>
        <p:grpSp>
          <p:nvGrpSpPr>
            <p:cNvPr id="923" name="Google Shape;923;p47"/>
            <p:cNvGrpSpPr/>
            <p:nvPr/>
          </p:nvGrpSpPr>
          <p:grpSpPr>
            <a:xfrm rot="-2540491">
              <a:off x="3575187" y="2023437"/>
              <a:ext cx="1994077" cy="2109524"/>
              <a:chOff x="3912725" y="1223973"/>
              <a:chExt cx="1993924" cy="2109362"/>
            </a:xfrm>
          </p:grpSpPr>
          <p:grpSp>
            <p:nvGrpSpPr>
              <p:cNvPr id="924" name="Google Shape;924;p47"/>
              <p:cNvGrpSpPr/>
              <p:nvPr/>
            </p:nvGrpSpPr>
            <p:grpSpPr>
              <a:xfrm>
                <a:off x="4000482" y="1223973"/>
                <a:ext cx="1906167" cy="2109362"/>
                <a:chOff x="4000482" y="1243023"/>
                <a:chExt cx="1906167" cy="2109362"/>
              </a:xfrm>
            </p:grpSpPr>
            <p:sp>
              <p:nvSpPr>
                <p:cNvPr id="925" name="Google Shape;925;p47"/>
                <p:cNvSpPr/>
                <p:nvPr/>
              </p:nvSpPr>
              <p:spPr>
                <a:xfrm flipH="1">
                  <a:off x="5634909" y="1499641"/>
                  <a:ext cx="164982" cy="637200"/>
                </a:xfrm>
                <a:custGeom>
                  <a:rect b="b" l="l" r="r" t="t"/>
                  <a:pathLst>
                    <a:path extrusionOk="0" h="7037" w="182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1" y="322"/>
                        <a:pt x="595" y="917"/>
                        <a:pt x="560" y="1453"/>
                      </a:cubicBezTo>
                      <a:cubicBezTo>
                        <a:pt x="536" y="2000"/>
                        <a:pt x="369" y="2524"/>
                        <a:pt x="298" y="3060"/>
                      </a:cubicBezTo>
                      <a:cubicBezTo>
                        <a:pt x="107" y="4584"/>
                        <a:pt x="750" y="5989"/>
                        <a:pt x="1822" y="7037"/>
                      </a:cubicBezTo>
                      <a:cubicBezTo>
                        <a:pt x="1464" y="6370"/>
                        <a:pt x="1357" y="5620"/>
                        <a:pt x="1381" y="4870"/>
                      </a:cubicBezTo>
                      <a:cubicBezTo>
                        <a:pt x="1405" y="3953"/>
                        <a:pt x="1572" y="3048"/>
                        <a:pt x="1453" y="2143"/>
                      </a:cubicBezTo>
                      <a:cubicBezTo>
                        <a:pt x="1334" y="1250"/>
                        <a:pt x="857" y="31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47"/>
                <p:cNvSpPr/>
                <p:nvPr/>
              </p:nvSpPr>
              <p:spPr>
                <a:xfrm flipH="1">
                  <a:off x="5723285" y="1243023"/>
                  <a:ext cx="183364" cy="174761"/>
                </a:xfrm>
                <a:custGeom>
                  <a:rect b="b" l="l" r="r" t="t"/>
                  <a:pathLst>
                    <a:path extrusionOk="0" h="1930" w="2025">
                      <a:moveTo>
                        <a:pt x="0" y="0"/>
                      </a:moveTo>
                      <a:cubicBezTo>
                        <a:pt x="179" y="1024"/>
                        <a:pt x="1000" y="1798"/>
                        <a:pt x="2024" y="1929"/>
                      </a:cubicBezTo>
                      <a:cubicBezTo>
                        <a:pt x="1405" y="1203"/>
                        <a:pt x="822" y="50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47"/>
                <p:cNvSpPr/>
                <p:nvPr/>
              </p:nvSpPr>
              <p:spPr>
                <a:xfrm flipH="1">
                  <a:off x="4000482" y="1318270"/>
                  <a:ext cx="1683053" cy="2034115"/>
                </a:xfrm>
                <a:custGeom>
                  <a:rect b="b" l="l" r="r" t="t"/>
                  <a:pathLst>
                    <a:path extrusionOk="0" h="22464" w="18587">
                      <a:moveTo>
                        <a:pt x="486" y="0"/>
                      </a:moveTo>
                      <a:cubicBezTo>
                        <a:pt x="324" y="0"/>
                        <a:pt x="161" y="20"/>
                        <a:pt x="1" y="62"/>
                      </a:cubicBezTo>
                      <a:cubicBezTo>
                        <a:pt x="1013" y="455"/>
                        <a:pt x="1465" y="1563"/>
                        <a:pt x="1573" y="2646"/>
                      </a:cubicBezTo>
                      <a:cubicBezTo>
                        <a:pt x="1680" y="3730"/>
                        <a:pt x="1453" y="4825"/>
                        <a:pt x="1370" y="5908"/>
                      </a:cubicBezTo>
                      <a:cubicBezTo>
                        <a:pt x="1251" y="7659"/>
                        <a:pt x="1561" y="9468"/>
                        <a:pt x="2465" y="10969"/>
                      </a:cubicBezTo>
                      <a:cubicBezTo>
                        <a:pt x="3382" y="12469"/>
                        <a:pt x="5740" y="14243"/>
                        <a:pt x="7478" y="14457"/>
                      </a:cubicBezTo>
                      <a:cubicBezTo>
                        <a:pt x="7038" y="14625"/>
                        <a:pt x="6489" y="14689"/>
                        <a:pt x="5912" y="14689"/>
                      </a:cubicBezTo>
                      <a:cubicBezTo>
                        <a:pt x="4974" y="14689"/>
                        <a:pt x="3960" y="14519"/>
                        <a:pt x="3216" y="14350"/>
                      </a:cubicBezTo>
                      <a:cubicBezTo>
                        <a:pt x="2001" y="14064"/>
                        <a:pt x="930" y="13302"/>
                        <a:pt x="620" y="12100"/>
                      </a:cubicBezTo>
                      <a:lnTo>
                        <a:pt x="620" y="12100"/>
                      </a:lnTo>
                      <a:cubicBezTo>
                        <a:pt x="263" y="13243"/>
                        <a:pt x="989" y="14481"/>
                        <a:pt x="1918" y="15231"/>
                      </a:cubicBezTo>
                      <a:cubicBezTo>
                        <a:pt x="2858" y="15969"/>
                        <a:pt x="4001" y="16422"/>
                        <a:pt x="4978" y="17136"/>
                      </a:cubicBezTo>
                      <a:cubicBezTo>
                        <a:pt x="6418" y="18207"/>
                        <a:pt x="7371" y="19851"/>
                        <a:pt x="8764" y="20994"/>
                      </a:cubicBezTo>
                      <a:cubicBezTo>
                        <a:pt x="9890" y="21920"/>
                        <a:pt x="11362" y="22463"/>
                        <a:pt x="12804" y="22463"/>
                      </a:cubicBezTo>
                      <a:cubicBezTo>
                        <a:pt x="13679" y="22463"/>
                        <a:pt x="14543" y="22263"/>
                        <a:pt x="15312" y="21827"/>
                      </a:cubicBezTo>
                      <a:cubicBezTo>
                        <a:pt x="15610" y="21648"/>
                        <a:pt x="15896" y="21446"/>
                        <a:pt x="16146" y="21220"/>
                      </a:cubicBezTo>
                      <a:lnTo>
                        <a:pt x="16146" y="21220"/>
                      </a:lnTo>
                      <a:cubicBezTo>
                        <a:pt x="15462" y="21708"/>
                        <a:pt x="14649" y="21972"/>
                        <a:pt x="13814" y="21972"/>
                      </a:cubicBezTo>
                      <a:cubicBezTo>
                        <a:pt x="13632" y="21972"/>
                        <a:pt x="13448" y="21960"/>
                        <a:pt x="13264" y="21934"/>
                      </a:cubicBezTo>
                      <a:cubicBezTo>
                        <a:pt x="12169" y="21767"/>
                        <a:pt x="11240" y="21041"/>
                        <a:pt x="11121" y="19934"/>
                      </a:cubicBezTo>
                      <a:lnTo>
                        <a:pt x="11121" y="19934"/>
                      </a:lnTo>
                      <a:cubicBezTo>
                        <a:pt x="11529" y="20260"/>
                        <a:pt x="12017" y="20530"/>
                        <a:pt x="12529" y="20530"/>
                      </a:cubicBezTo>
                      <a:cubicBezTo>
                        <a:pt x="12540" y="20530"/>
                        <a:pt x="12551" y="20529"/>
                        <a:pt x="12562" y="20529"/>
                      </a:cubicBezTo>
                      <a:cubicBezTo>
                        <a:pt x="13098" y="20505"/>
                        <a:pt x="13634" y="20101"/>
                        <a:pt x="13645" y="19565"/>
                      </a:cubicBezTo>
                      <a:cubicBezTo>
                        <a:pt x="13645" y="19148"/>
                        <a:pt x="13324" y="18767"/>
                        <a:pt x="12931" y="18612"/>
                      </a:cubicBezTo>
                      <a:cubicBezTo>
                        <a:pt x="12692" y="18535"/>
                        <a:pt x="12444" y="18495"/>
                        <a:pt x="12195" y="18495"/>
                      </a:cubicBezTo>
                      <a:cubicBezTo>
                        <a:pt x="12023" y="18495"/>
                        <a:pt x="11851" y="18514"/>
                        <a:pt x="11681" y="18553"/>
                      </a:cubicBezTo>
                      <a:cubicBezTo>
                        <a:pt x="11264" y="18624"/>
                        <a:pt x="10859" y="18755"/>
                        <a:pt x="10431" y="18791"/>
                      </a:cubicBezTo>
                      <a:cubicBezTo>
                        <a:pt x="10348" y="18799"/>
                        <a:pt x="10265" y="18803"/>
                        <a:pt x="10183" y="18803"/>
                      </a:cubicBezTo>
                      <a:cubicBezTo>
                        <a:pt x="9645" y="18803"/>
                        <a:pt x="9109" y="18638"/>
                        <a:pt x="8645" y="18338"/>
                      </a:cubicBezTo>
                      <a:cubicBezTo>
                        <a:pt x="8133" y="17993"/>
                        <a:pt x="7883" y="17481"/>
                        <a:pt x="7788" y="16862"/>
                      </a:cubicBezTo>
                      <a:lnTo>
                        <a:pt x="7788" y="16862"/>
                      </a:lnTo>
                      <a:cubicBezTo>
                        <a:pt x="8228" y="17434"/>
                        <a:pt x="8978" y="17684"/>
                        <a:pt x="9693" y="17731"/>
                      </a:cubicBezTo>
                      <a:cubicBezTo>
                        <a:pt x="9791" y="17738"/>
                        <a:pt x="9890" y="17741"/>
                        <a:pt x="9989" y="17741"/>
                      </a:cubicBezTo>
                      <a:cubicBezTo>
                        <a:pt x="10604" y="17741"/>
                        <a:pt x="11220" y="17626"/>
                        <a:pt x="11836" y="17565"/>
                      </a:cubicBezTo>
                      <a:cubicBezTo>
                        <a:pt x="12071" y="17541"/>
                        <a:pt x="12309" y="17525"/>
                        <a:pt x="12547" y="17525"/>
                      </a:cubicBezTo>
                      <a:cubicBezTo>
                        <a:pt x="13033" y="17525"/>
                        <a:pt x="13515" y="17591"/>
                        <a:pt x="13955" y="17791"/>
                      </a:cubicBezTo>
                      <a:cubicBezTo>
                        <a:pt x="14610" y="18100"/>
                        <a:pt x="15205" y="18648"/>
                        <a:pt x="15146" y="19374"/>
                      </a:cubicBezTo>
                      <a:cubicBezTo>
                        <a:pt x="15562" y="17981"/>
                        <a:pt x="14955" y="16493"/>
                        <a:pt x="13705" y="15779"/>
                      </a:cubicBezTo>
                      <a:cubicBezTo>
                        <a:pt x="12788" y="15290"/>
                        <a:pt x="11669" y="15302"/>
                        <a:pt x="10740" y="14826"/>
                      </a:cubicBezTo>
                      <a:cubicBezTo>
                        <a:pt x="9371" y="14112"/>
                        <a:pt x="8728" y="12278"/>
                        <a:pt x="9347" y="10861"/>
                      </a:cubicBezTo>
                      <a:lnTo>
                        <a:pt x="9347" y="10861"/>
                      </a:lnTo>
                      <a:cubicBezTo>
                        <a:pt x="9276" y="12254"/>
                        <a:pt x="10324" y="13457"/>
                        <a:pt x="11645" y="13897"/>
                      </a:cubicBezTo>
                      <a:cubicBezTo>
                        <a:pt x="12645" y="14231"/>
                        <a:pt x="13741" y="14064"/>
                        <a:pt x="14765" y="14302"/>
                      </a:cubicBezTo>
                      <a:cubicBezTo>
                        <a:pt x="17063" y="14862"/>
                        <a:pt x="18325" y="17315"/>
                        <a:pt x="17467" y="19493"/>
                      </a:cubicBezTo>
                      <a:cubicBezTo>
                        <a:pt x="17944" y="18541"/>
                        <a:pt x="18265" y="17505"/>
                        <a:pt x="18384" y="16433"/>
                      </a:cubicBezTo>
                      <a:cubicBezTo>
                        <a:pt x="18587" y="14802"/>
                        <a:pt x="18432" y="13076"/>
                        <a:pt x="17575" y="11671"/>
                      </a:cubicBezTo>
                      <a:cubicBezTo>
                        <a:pt x="16586" y="10064"/>
                        <a:pt x="14800" y="9123"/>
                        <a:pt x="13050" y="8421"/>
                      </a:cubicBezTo>
                      <a:cubicBezTo>
                        <a:pt x="12264" y="8111"/>
                        <a:pt x="11419" y="7790"/>
                        <a:pt x="10978" y="7087"/>
                      </a:cubicBezTo>
                      <a:cubicBezTo>
                        <a:pt x="10574" y="6432"/>
                        <a:pt x="10609" y="5599"/>
                        <a:pt x="10586" y="4825"/>
                      </a:cubicBezTo>
                      <a:cubicBezTo>
                        <a:pt x="10526" y="3539"/>
                        <a:pt x="10205" y="2182"/>
                        <a:pt x="9300" y="1253"/>
                      </a:cubicBezTo>
                      <a:cubicBezTo>
                        <a:pt x="8744" y="683"/>
                        <a:pt x="7932" y="337"/>
                        <a:pt x="7152" y="337"/>
                      </a:cubicBezTo>
                      <a:cubicBezTo>
                        <a:pt x="6661" y="337"/>
                        <a:pt x="6182" y="474"/>
                        <a:pt x="5787" y="777"/>
                      </a:cubicBezTo>
                      <a:cubicBezTo>
                        <a:pt x="6478" y="848"/>
                        <a:pt x="7109" y="1015"/>
                        <a:pt x="7645" y="1455"/>
                      </a:cubicBezTo>
                      <a:cubicBezTo>
                        <a:pt x="8180" y="1896"/>
                        <a:pt x="8538" y="2587"/>
                        <a:pt x="8490" y="3277"/>
                      </a:cubicBezTo>
                      <a:cubicBezTo>
                        <a:pt x="8442" y="3932"/>
                        <a:pt x="8061" y="4503"/>
                        <a:pt x="7490" y="4801"/>
                      </a:cubicBezTo>
                      <a:cubicBezTo>
                        <a:pt x="7241" y="4918"/>
                        <a:pt x="6973" y="4976"/>
                        <a:pt x="6706" y="4976"/>
                      </a:cubicBezTo>
                      <a:cubicBezTo>
                        <a:pt x="6346" y="4976"/>
                        <a:pt x="5988" y="4870"/>
                        <a:pt x="5680" y="4658"/>
                      </a:cubicBezTo>
                      <a:cubicBezTo>
                        <a:pt x="5156" y="4277"/>
                        <a:pt x="4882" y="3634"/>
                        <a:pt x="4978" y="2991"/>
                      </a:cubicBezTo>
                      <a:lnTo>
                        <a:pt x="4978" y="2991"/>
                      </a:lnTo>
                      <a:cubicBezTo>
                        <a:pt x="4263" y="3456"/>
                        <a:pt x="4180" y="4480"/>
                        <a:pt x="4561" y="5230"/>
                      </a:cubicBezTo>
                      <a:cubicBezTo>
                        <a:pt x="4954" y="5968"/>
                        <a:pt x="5716" y="6480"/>
                        <a:pt x="6490" y="6825"/>
                      </a:cubicBezTo>
                      <a:cubicBezTo>
                        <a:pt x="7168" y="7135"/>
                        <a:pt x="7990" y="7492"/>
                        <a:pt x="8109" y="8218"/>
                      </a:cubicBezTo>
                      <a:cubicBezTo>
                        <a:pt x="8157" y="8623"/>
                        <a:pt x="8014" y="9016"/>
                        <a:pt x="7728" y="9302"/>
                      </a:cubicBezTo>
                      <a:cubicBezTo>
                        <a:pt x="7378" y="9658"/>
                        <a:pt x="6893" y="9821"/>
                        <a:pt x="6396" y="9821"/>
                      </a:cubicBezTo>
                      <a:cubicBezTo>
                        <a:pt x="5913" y="9821"/>
                        <a:pt x="5419" y="9667"/>
                        <a:pt x="5025" y="9385"/>
                      </a:cubicBezTo>
                      <a:cubicBezTo>
                        <a:pt x="4228" y="8813"/>
                        <a:pt x="3799" y="7837"/>
                        <a:pt x="3608" y="6873"/>
                      </a:cubicBezTo>
                      <a:cubicBezTo>
                        <a:pt x="3430" y="5908"/>
                        <a:pt x="3466" y="4920"/>
                        <a:pt x="3394" y="3932"/>
                      </a:cubicBezTo>
                      <a:cubicBezTo>
                        <a:pt x="3323" y="2956"/>
                        <a:pt x="3120" y="1944"/>
                        <a:pt x="2549" y="1146"/>
                      </a:cubicBezTo>
                      <a:cubicBezTo>
                        <a:pt x="2074" y="483"/>
                        <a:pt x="1286" y="0"/>
                        <a:pt x="48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47"/>
                <p:cNvSpPr/>
                <p:nvPr/>
              </p:nvSpPr>
              <p:spPr>
                <a:xfrm flipH="1">
                  <a:off x="4450066" y="1728189"/>
                  <a:ext cx="262052" cy="285776"/>
                </a:xfrm>
                <a:custGeom>
                  <a:rect b="b" l="l" r="r" t="t"/>
                  <a:pathLst>
                    <a:path extrusionOk="0" h="3156" w="2894">
                      <a:moveTo>
                        <a:pt x="370" y="0"/>
                      </a:moveTo>
                      <a:cubicBezTo>
                        <a:pt x="0" y="1596"/>
                        <a:pt x="1191" y="3120"/>
                        <a:pt x="2834" y="3155"/>
                      </a:cubicBezTo>
                      <a:cubicBezTo>
                        <a:pt x="2894" y="2941"/>
                        <a:pt x="2596" y="2715"/>
                        <a:pt x="2417" y="2584"/>
                      </a:cubicBezTo>
                      <a:cubicBezTo>
                        <a:pt x="2227" y="2465"/>
                        <a:pt x="2024" y="2370"/>
                        <a:pt x="1810" y="2298"/>
                      </a:cubicBezTo>
                      <a:cubicBezTo>
                        <a:pt x="893" y="1905"/>
                        <a:pt x="322" y="100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29" name="Google Shape;929;p47"/>
              <p:cNvSpPr/>
              <p:nvPr/>
            </p:nvSpPr>
            <p:spPr>
              <a:xfrm>
                <a:off x="3912725" y="2095500"/>
                <a:ext cx="1228800" cy="12288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" name="Google Shape;930;p47"/>
            <p:cNvGrpSpPr/>
            <p:nvPr/>
          </p:nvGrpSpPr>
          <p:grpSpPr>
            <a:xfrm>
              <a:off x="4075643" y="3180882"/>
              <a:ext cx="992740" cy="963358"/>
              <a:chOff x="2446425" y="1033300"/>
              <a:chExt cx="1176650" cy="1141825"/>
            </a:xfrm>
          </p:grpSpPr>
          <p:sp>
            <p:nvSpPr>
              <p:cNvPr id="931" name="Google Shape;931;p47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rect b="b" l="l" r="r" t="t"/>
                <a:pathLst>
                  <a:path extrusionOk="0" h="42704" w="44326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7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rect b="b" l="l" r="r" t="t"/>
                <a:pathLst>
                  <a:path extrusionOk="0" h="45673" w="47066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7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rect b="b" l="l" r="r" t="t"/>
                <a:pathLst>
                  <a:path extrusionOk="0" h="15574" w="28087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7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rect b="b" l="l" r="r" t="t"/>
                <a:pathLst>
                  <a:path extrusionOk="0" h="18552" w="31184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5" name="Google Shape;935;p47"/>
          <p:cNvSpPr txBox="1"/>
          <p:nvPr>
            <p:ph idx="1" type="subTitle"/>
          </p:nvPr>
        </p:nvSpPr>
        <p:spPr>
          <a:xfrm>
            <a:off x="720025" y="2460638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Mask ROM</a:t>
            </a:r>
            <a:endParaRPr/>
          </a:p>
        </p:txBody>
      </p:sp>
      <p:sp>
        <p:nvSpPr>
          <p:cNvPr id="936" name="Google Shape;936;p47"/>
          <p:cNvSpPr txBox="1"/>
          <p:nvPr>
            <p:ph idx="2" type="subTitle"/>
          </p:nvPr>
        </p:nvSpPr>
        <p:spPr>
          <a:xfrm>
            <a:off x="720050" y="2734888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 utiliza durante el proceso de fabricación y una vez escritos no se pueden modificar.</a:t>
            </a:r>
            <a:endParaRPr/>
          </a:p>
        </p:txBody>
      </p:sp>
      <p:pic>
        <p:nvPicPr>
          <p:cNvPr id="937" name="Google Shape;9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250" y="0"/>
            <a:ext cx="2645126" cy="14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8"/>
          <p:cNvSpPr txBox="1"/>
          <p:nvPr>
            <p:ph idx="1" type="subTitle"/>
          </p:nvPr>
        </p:nvSpPr>
        <p:spPr>
          <a:xfrm>
            <a:off x="719975" y="1233463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PROM</a:t>
            </a:r>
            <a:endParaRPr/>
          </a:p>
        </p:txBody>
      </p:sp>
      <p:sp>
        <p:nvSpPr>
          <p:cNvPr id="943" name="Google Shape;943;p48"/>
          <p:cNvSpPr txBox="1"/>
          <p:nvPr>
            <p:ph idx="2" type="subTitle"/>
          </p:nvPr>
        </p:nvSpPr>
        <p:spPr>
          <a:xfrm>
            <a:off x="3452838" y="1233463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EPROM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8"/>
          <p:cNvSpPr txBox="1"/>
          <p:nvPr>
            <p:ph idx="3" type="subTitle"/>
          </p:nvPr>
        </p:nvSpPr>
        <p:spPr>
          <a:xfrm>
            <a:off x="3452850" y="1507749"/>
            <a:ext cx="2238300" cy="16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Electrically Programmable ROM, es parecida a la PROM pero permite eliminar datos (exponiéndose a luz ultravioleta).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8"/>
          <p:cNvSpPr txBox="1"/>
          <p:nvPr>
            <p:ph idx="4" type="subTitle"/>
          </p:nvPr>
        </p:nvSpPr>
        <p:spPr>
          <a:xfrm>
            <a:off x="720000" y="1507740"/>
            <a:ext cx="2238300" cy="18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Programmable ROM, los datos que almacena pueden ser programados, una vez se escribe en ella ya no pueden ser modificados nunca más.</a:t>
            </a:r>
            <a:endParaRPr/>
          </a:p>
        </p:txBody>
      </p:sp>
      <p:sp>
        <p:nvSpPr>
          <p:cNvPr id="946" name="Google Shape;946;p48"/>
          <p:cNvSpPr txBox="1"/>
          <p:nvPr>
            <p:ph idx="5" type="subTitle"/>
          </p:nvPr>
        </p:nvSpPr>
        <p:spPr>
          <a:xfrm>
            <a:off x="6185688" y="1233463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EEPROM</a:t>
            </a:r>
            <a:endParaRPr/>
          </a:p>
        </p:txBody>
      </p:sp>
      <p:sp>
        <p:nvSpPr>
          <p:cNvPr id="947" name="Google Shape;947;p48"/>
          <p:cNvSpPr txBox="1"/>
          <p:nvPr>
            <p:ph idx="6" type="subTitle"/>
          </p:nvPr>
        </p:nvSpPr>
        <p:spPr>
          <a:xfrm>
            <a:off x="6185700" y="1507755"/>
            <a:ext cx="2238300" cy="23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Electrically Erasable Programmable ROM, es el tipo de ROM </a:t>
            </a:r>
            <a:r>
              <a:rPr lang="en"/>
              <a:t>más</a:t>
            </a:r>
            <a:r>
              <a:rPr lang="en"/>
              <a:t> </a:t>
            </a:r>
            <a:r>
              <a:rPr lang="en"/>
              <a:t>utilizado</a:t>
            </a:r>
            <a:r>
              <a:rPr lang="en"/>
              <a:t> ya que permite que los datos se eliminen y re-escriban un número ilimitado de veces.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9"/>
          <p:cNvSpPr txBox="1"/>
          <p:nvPr>
            <p:ph type="title"/>
          </p:nvPr>
        </p:nvSpPr>
        <p:spPr>
          <a:xfrm>
            <a:off x="868725" y="1253075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Memoria Cache</a:t>
            </a:r>
            <a:endParaRPr/>
          </a:p>
        </p:txBody>
      </p:sp>
      <p:sp>
        <p:nvSpPr>
          <p:cNvPr id="953" name="Google Shape;953;p49"/>
          <p:cNvSpPr txBox="1"/>
          <p:nvPr>
            <p:ph idx="1" type="subTitle"/>
          </p:nvPr>
        </p:nvSpPr>
        <p:spPr>
          <a:xfrm>
            <a:off x="800775" y="2390200"/>
            <a:ext cx="31593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 de memoria para a</a:t>
            </a:r>
            <a:r>
              <a:rPr lang="en"/>
              <a:t>lmacenar datos o instrucciones que la CPU va a necesitar en un futuro inmediato, aumentando así su rendimiento.</a:t>
            </a:r>
            <a:endParaRPr/>
          </a:p>
        </p:txBody>
      </p:sp>
      <p:pic>
        <p:nvPicPr>
          <p:cNvPr id="954" name="Google Shape;9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475" y="1501579"/>
            <a:ext cx="3159299" cy="2200222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9"/>
          <p:cNvSpPr txBox="1"/>
          <p:nvPr>
            <p:ph idx="1" type="subTitle"/>
          </p:nvPr>
        </p:nvSpPr>
        <p:spPr>
          <a:xfrm>
            <a:off x="796050" y="2073650"/>
            <a:ext cx="28713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¿Que es?</a:t>
            </a:r>
            <a:endParaRPr b="1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0"/>
          <p:cNvSpPr txBox="1"/>
          <p:nvPr>
            <p:ph type="title"/>
          </p:nvPr>
        </p:nvSpPr>
        <p:spPr>
          <a:xfrm>
            <a:off x="3060300" y="47225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Memoria Cache</a:t>
            </a:r>
            <a:endParaRPr/>
          </a:p>
        </p:txBody>
      </p:sp>
      <p:sp>
        <p:nvSpPr>
          <p:cNvPr id="961" name="Google Shape;961;p50"/>
          <p:cNvSpPr txBox="1"/>
          <p:nvPr>
            <p:ph idx="1" type="subTitle"/>
          </p:nvPr>
        </p:nvSpPr>
        <p:spPr>
          <a:xfrm>
            <a:off x="800775" y="1720925"/>
            <a:ext cx="4206300" cy="19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funcionamiento</a:t>
            </a:r>
            <a:r>
              <a:rPr lang="en"/>
              <a:t> se basa en cuando iniciamos un proceso o programa, este empieza a ejecutar una serie de instrucciones que son gestionadas por el procesador. Esa información se carga primero en la RAM y luego pasa al procesador.</a:t>
            </a:r>
            <a:endParaRPr/>
          </a:p>
        </p:txBody>
      </p:sp>
      <p:sp>
        <p:nvSpPr>
          <p:cNvPr id="962" name="Google Shape;962;p50"/>
          <p:cNvSpPr txBox="1"/>
          <p:nvPr>
            <p:ph idx="1" type="subTitle"/>
          </p:nvPr>
        </p:nvSpPr>
        <p:spPr>
          <a:xfrm>
            <a:off x="944775" y="1168900"/>
            <a:ext cx="28713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¿Como funciona?</a:t>
            </a:r>
            <a:endParaRPr b="1" sz="1600">
              <a:solidFill>
                <a:schemeClr val="accent2"/>
              </a:solidFill>
            </a:endParaRPr>
          </a:p>
        </p:txBody>
      </p:sp>
      <p:pic>
        <p:nvPicPr>
          <p:cNvPr id="963" name="Google Shape;9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600" y="1443522"/>
            <a:ext cx="3385876" cy="2256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4" name="Google Shape;964;p50"/>
          <p:cNvGrpSpPr/>
          <p:nvPr/>
        </p:nvGrpSpPr>
        <p:grpSpPr>
          <a:xfrm rot="329073">
            <a:off x="8135764" y="4279282"/>
            <a:ext cx="967674" cy="960963"/>
            <a:chOff x="5316699" y="4268950"/>
            <a:chExt cx="926731" cy="1011249"/>
          </a:xfrm>
        </p:grpSpPr>
        <p:sp>
          <p:nvSpPr>
            <p:cNvPr id="965" name="Google Shape;965;p50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0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0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Google Shape;971;p50"/>
          <p:cNvGrpSpPr/>
          <p:nvPr/>
        </p:nvGrpSpPr>
        <p:grpSpPr>
          <a:xfrm rot="-2351733">
            <a:off x="8103098" y="4144024"/>
            <a:ext cx="522302" cy="428760"/>
            <a:chOff x="2143461" y="6160099"/>
            <a:chExt cx="694903" cy="565584"/>
          </a:xfrm>
        </p:grpSpPr>
        <p:sp>
          <p:nvSpPr>
            <p:cNvPr id="972" name="Google Shape;972;p50"/>
            <p:cNvSpPr/>
            <p:nvPr/>
          </p:nvSpPr>
          <p:spPr>
            <a:xfrm>
              <a:off x="2143461" y="6160099"/>
              <a:ext cx="694903" cy="408316"/>
            </a:xfrm>
            <a:custGeom>
              <a:rect b="b" l="l" r="r" t="t"/>
              <a:pathLst>
                <a:path extrusionOk="0" h="22349" w="38030">
                  <a:moveTo>
                    <a:pt x="19015" y="0"/>
                  </a:moveTo>
                  <a:cubicBezTo>
                    <a:pt x="5168" y="0"/>
                    <a:pt x="1" y="12990"/>
                    <a:pt x="1" y="16383"/>
                  </a:cubicBezTo>
                  <a:cubicBezTo>
                    <a:pt x="1" y="20443"/>
                    <a:pt x="4644" y="22348"/>
                    <a:pt x="4644" y="22348"/>
                  </a:cubicBezTo>
                  <a:lnTo>
                    <a:pt x="33386" y="22348"/>
                  </a:lnTo>
                  <a:cubicBezTo>
                    <a:pt x="33386" y="22348"/>
                    <a:pt x="38029" y="20443"/>
                    <a:pt x="38029" y="16383"/>
                  </a:cubicBezTo>
                  <a:cubicBezTo>
                    <a:pt x="38029" y="12990"/>
                    <a:pt x="32850" y="0"/>
                    <a:pt x="1901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2228318" y="6453330"/>
              <a:ext cx="525188" cy="140113"/>
            </a:xfrm>
            <a:custGeom>
              <a:rect b="b" l="l" r="r" t="t"/>
              <a:pathLst>
                <a:path extrusionOk="0" h="7669" w="28742">
                  <a:moveTo>
                    <a:pt x="14371" y="1"/>
                  </a:moveTo>
                  <a:cubicBezTo>
                    <a:pt x="8144" y="1"/>
                    <a:pt x="3084" y="2549"/>
                    <a:pt x="1000" y="3775"/>
                  </a:cubicBezTo>
                  <a:cubicBezTo>
                    <a:pt x="381" y="4144"/>
                    <a:pt x="0" y="4823"/>
                    <a:pt x="0" y="5549"/>
                  </a:cubicBezTo>
                  <a:lnTo>
                    <a:pt x="0" y="7668"/>
                  </a:lnTo>
                  <a:lnTo>
                    <a:pt x="28742" y="7668"/>
                  </a:lnTo>
                  <a:lnTo>
                    <a:pt x="28742" y="5549"/>
                  </a:lnTo>
                  <a:cubicBezTo>
                    <a:pt x="28742" y="4811"/>
                    <a:pt x="28361" y="4144"/>
                    <a:pt x="27730" y="3775"/>
                  </a:cubicBezTo>
                  <a:cubicBezTo>
                    <a:pt x="25658" y="2549"/>
                    <a:pt x="20586" y="1"/>
                    <a:pt x="1437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2228099" y="6533593"/>
              <a:ext cx="525407" cy="192091"/>
            </a:xfrm>
            <a:custGeom>
              <a:rect b="b" l="l" r="r" t="t"/>
              <a:pathLst>
                <a:path extrusionOk="0" h="10514" w="28754">
                  <a:moveTo>
                    <a:pt x="14383" y="0"/>
                  </a:moveTo>
                  <a:cubicBezTo>
                    <a:pt x="6787" y="0"/>
                    <a:pt x="12" y="4120"/>
                    <a:pt x="12" y="4120"/>
                  </a:cubicBezTo>
                  <a:cubicBezTo>
                    <a:pt x="12" y="4120"/>
                    <a:pt x="0" y="10513"/>
                    <a:pt x="14383" y="10513"/>
                  </a:cubicBezTo>
                  <a:cubicBezTo>
                    <a:pt x="28754" y="10513"/>
                    <a:pt x="28754" y="4120"/>
                    <a:pt x="28754" y="4120"/>
                  </a:cubicBezTo>
                  <a:cubicBezTo>
                    <a:pt x="28754" y="4120"/>
                    <a:pt x="21991" y="0"/>
                    <a:pt x="14383" y="0"/>
                  </a:cubicBezTo>
                  <a:close/>
                </a:path>
              </a:pathLst>
            </a:custGeom>
            <a:solidFill>
              <a:srgbClr val="999999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2416726" y="6247101"/>
              <a:ext cx="147952" cy="136988"/>
            </a:xfrm>
            <a:custGeom>
              <a:rect b="b" l="l" r="r" t="t"/>
              <a:pathLst>
                <a:path extrusionOk="0" h="7498" w="8097">
                  <a:moveTo>
                    <a:pt x="4060" y="1"/>
                  </a:moveTo>
                  <a:cubicBezTo>
                    <a:pt x="3864" y="1"/>
                    <a:pt x="3667" y="96"/>
                    <a:pt x="3548" y="286"/>
                  </a:cubicBezTo>
                  <a:lnTo>
                    <a:pt x="2643" y="1739"/>
                  </a:lnTo>
                  <a:cubicBezTo>
                    <a:pt x="2548" y="1870"/>
                    <a:pt x="2417" y="1965"/>
                    <a:pt x="2274" y="2001"/>
                  </a:cubicBezTo>
                  <a:lnTo>
                    <a:pt x="607" y="2418"/>
                  </a:lnTo>
                  <a:cubicBezTo>
                    <a:pt x="179" y="2525"/>
                    <a:pt x="0" y="3049"/>
                    <a:pt x="298" y="3394"/>
                  </a:cubicBezTo>
                  <a:lnTo>
                    <a:pt x="1393" y="4704"/>
                  </a:lnTo>
                  <a:cubicBezTo>
                    <a:pt x="1500" y="4823"/>
                    <a:pt x="1548" y="4977"/>
                    <a:pt x="1536" y="5132"/>
                  </a:cubicBezTo>
                  <a:lnTo>
                    <a:pt x="1441" y="6394"/>
                  </a:lnTo>
                  <a:lnTo>
                    <a:pt x="1417" y="6847"/>
                  </a:lnTo>
                  <a:cubicBezTo>
                    <a:pt x="1388" y="7208"/>
                    <a:pt x="1687" y="7498"/>
                    <a:pt x="2019" y="7498"/>
                  </a:cubicBezTo>
                  <a:cubicBezTo>
                    <a:pt x="2092" y="7498"/>
                    <a:pt x="2166" y="7484"/>
                    <a:pt x="2239" y="7454"/>
                  </a:cubicBezTo>
                  <a:lnTo>
                    <a:pt x="3834" y="6811"/>
                  </a:lnTo>
                  <a:cubicBezTo>
                    <a:pt x="3905" y="6781"/>
                    <a:pt x="3980" y="6766"/>
                    <a:pt x="4054" y="6766"/>
                  </a:cubicBezTo>
                  <a:cubicBezTo>
                    <a:pt x="4129" y="6766"/>
                    <a:pt x="4203" y="6781"/>
                    <a:pt x="4274" y="6811"/>
                  </a:cubicBezTo>
                  <a:lnTo>
                    <a:pt x="5858" y="7454"/>
                  </a:lnTo>
                  <a:cubicBezTo>
                    <a:pt x="5933" y="7484"/>
                    <a:pt x="6009" y="7498"/>
                    <a:pt x="6083" y="7498"/>
                  </a:cubicBezTo>
                  <a:cubicBezTo>
                    <a:pt x="6421" y="7498"/>
                    <a:pt x="6721" y="7208"/>
                    <a:pt x="6691" y="6847"/>
                  </a:cubicBezTo>
                  <a:lnTo>
                    <a:pt x="6656" y="6394"/>
                  </a:lnTo>
                  <a:lnTo>
                    <a:pt x="6572" y="5132"/>
                  </a:lnTo>
                  <a:cubicBezTo>
                    <a:pt x="6560" y="4977"/>
                    <a:pt x="6608" y="4823"/>
                    <a:pt x="6715" y="4704"/>
                  </a:cubicBezTo>
                  <a:lnTo>
                    <a:pt x="7811" y="3394"/>
                  </a:lnTo>
                  <a:cubicBezTo>
                    <a:pt x="8096" y="3049"/>
                    <a:pt x="7930" y="2537"/>
                    <a:pt x="7501" y="2418"/>
                  </a:cubicBezTo>
                  <a:lnTo>
                    <a:pt x="5846" y="2001"/>
                  </a:lnTo>
                  <a:cubicBezTo>
                    <a:pt x="5691" y="1965"/>
                    <a:pt x="5560" y="1870"/>
                    <a:pt x="5477" y="1739"/>
                  </a:cubicBezTo>
                  <a:lnTo>
                    <a:pt x="4572" y="286"/>
                  </a:lnTo>
                  <a:cubicBezTo>
                    <a:pt x="4453" y="96"/>
                    <a:pt x="4257" y="1"/>
                    <a:pt x="406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1"/>
          <p:cNvSpPr txBox="1"/>
          <p:nvPr>
            <p:ph type="title"/>
          </p:nvPr>
        </p:nvSpPr>
        <p:spPr>
          <a:xfrm>
            <a:off x="3060300" y="472250"/>
            <a:ext cx="30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Memoria Cache</a:t>
            </a:r>
            <a:endParaRPr/>
          </a:p>
        </p:txBody>
      </p:sp>
      <p:sp>
        <p:nvSpPr>
          <p:cNvPr id="981" name="Google Shape;981;p51"/>
          <p:cNvSpPr txBox="1"/>
          <p:nvPr>
            <p:ph idx="1" type="subTitle"/>
          </p:nvPr>
        </p:nvSpPr>
        <p:spPr>
          <a:xfrm>
            <a:off x="800775" y="1720925"/>
            <a:ext cx="4206300" cy="19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memoria caché se encarga de </a:t>
            </a:r>
            <a:r>
              <a:rPr lang="en"/>
              <a:t>agilizar este proceso, las instrucciones principales y las que más se utilizan se copian en la memoria caché, así el procesador podrá tener acceso inmediato a ellas y no tener que ir a buscar las originales almacenadas en la 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" type="subTitle"/>
          </p:nvPr>
        </p:nvSpPr>
        <p:spPr>
          <a:xfrm>
            <a:off x="944775" y="1168900"/>
            <a:ext cx="28713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¿Como funciona?</a:t>
            </a:r>
            <a:endParaRPr b="1" sz="1600">
              <a:solidFill>
                <a:schemeClr val="accent2"/>
              </a:solidFill>
            </a:endParaRPr>
          </a:p>
        </p:txBody>
      </p:sp>
      <p:pic>
        <p:nvPicPr>
          <p:cNvPr id="983" name="Google Shape;9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225" y="1582200"/>
            <a:ext cx="3298508" cy="197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4" name="Google Shape;984;p51"/>
          <p:cNvGrpSpPr/>
          <p:nvPr/>
        </p:nvGrpSpPr>
        <p:grpSpPr>
          <a:xfrm rot="329073">
            <a:off x="907064" y="4074932"/>
            <a:ext cx="967674" cy="960963"/>
            <a:chOff x="5316699" y="4268950"/>
            <a:chExt cx="926731" cy="1011249"/>
          </a:xfrm>
        </p:grpSpPr>
        <p:sp>
          <p:nvSpPr>
            <p:cNvPr id="985" name="Google Shape;985;p51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1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1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51"/>
          <p:cNvGrpSpPr/>
          <p:nvPr/>
        </p:nvGrpSpPr>
        <p:grpSpPr>
          <a:xfrm rot="-2351733">
            <a:off x="874398" y="3939674"/>
            <a:ext cx="522302" cy="428760"/>
            <a:chOff x="2143461" y="6160099"/>
            <a:chExt cx="694903" cy="565584"/>
          </a:xfrm>
        </p:grpSpPr>
        <p:sp>
          <p:nvSpPr>
            <p:cNvPr id="992" name="Google Shape;992;p51"/>
            <p:cNvSpPr/>
            <p:nvPr/>
          </p:nvSpPr>
          <p:spPr>
            <a:xfrm>
              <a:off x="2143461" y="6160099"/>
              <a:ext cx="694903" cy="408316"/>
            </a:xfrm>
            <a:custGeom>
              <a:rect b="b" l="l" r="r" t="t"/>
              <a:pathLst>
                <a:path extrusionOk="0" h="22349" w="38030">
                  <a:moveTo>
                    <a:pt x="19015" y="0"/>
                  </a:moveTo>
                  <a:cubicBezTo>
                    <a:pt x="5168" y="0"/>
                    <a:pt x="1" y="12990"/>
                    <a:pt x="1" y="16383"/>
                  </a:cubicBezTo>
                  <a:cubicBezTo>
                    <a:pt x="1" y="20443"/>
                    <a:pt x="4644" y="22348"/>
                    <a:pt x="4644" y="22348"/>
                  </a:cubicBezTo>
                  <a:lnTo>
                    <a:pt x="33386" y="22348"/>
                  </a:lnTo>
                  <a:cubicBezTo>
                    <a:pt x="33386" y="22348"/>
                    <a:pt x="38029" y="20443"/>
                    <a:pt x="38029" y="16383"/>
                  </a:cubicBezTo>
                  <a:cubicBezTo>
                    <a:pt x="38029" y="12990"/>
                    <a:pt x="32850" y="0"/>
                    <a:pt x="1901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2228318" y="6453330"/>
              <a:ext cx="525188" cy="140113"/>
            </a:xfrm>
            <a:custGeom>
              <a:rect b="b" l="l" r="r" t="t"/>
              <a:pathLst>
                <a:path extrusionOk="0" h="7669" w="28742">
                  <a:moveTo>
                    <a:pt x="14371" y="1"/>
                  </a:moveTo>
                  <a:cubicBezTo>
                    <a:pt x="8144" y="1"/>
                    <a:pt x="3084" y="2549"/>
                    <a:pt x="1000" y="3775"/>
                  </a:cubicBezTo>
                  <a:cubicBezTo>
                    <a:pt x="381" y="4144"/>
                    <a:pt x="0" y="4823"/>
                    <a:pt x="0" y="5549"/>
                  </a:cubicBezTo>
                  <a:lnTo>
                    <a:pt x="0" y="7668"/>
                  </a:lnTo>
                  <a:lnTo>
                    <a:pt x="28742" y="7668"/>
                  </a:lnTo>
                  <a:lnTo>
                    <a:pt x="28742" y="5549"/>
                  </a:lnTo>
                  <a:cubicBezTo>
                    <a:pt x="28742" y="4811"/>
                    <a:pt x="28361" y="4144"/>
                    <a:pt x="27730" y="3775"/>
                  </a:cubicBezTo>
                  <a:cubicBezTo>
                    <a:pt x="25658" y="2549"/>
                    <a:pt x="20586" y="1"/>
                    <a:pt x="1437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2228099" y="6533593"/>
              <a:ext cx="525407" cy="192091"/>
            </a:xfrm>
            <a:custGeom>
              <a:rect b="b" l="l" r="r" t="t"/>
              <a:pathLst>
                <a:path extrusionOk="0" h="10514" w="28754">
                  <a:moveTo>
                    <a:pt x="14383" y="0"/>
                  </a:moveTo>
                  <a:cubicBezTo>
                    <a:pt x="6787" y="0"/>
                    <a:pt x="12" y="4120"/>
                    <a:pt x="12" y="4120"/>
                  </a:cubicBezTo>
                  <a:cubicBezTo>
                    <a:pt x="12" y="4120"/>
                    <a:pt x="0" y="10513"/>
                    <a:pt x="14383" y="10513"/>
                  </a:cubicBezTo>
                  <a:cubicBezTo>
                    <a:pt x="28754" y="10513"/>
                    <a:pt x="28754" y="4120"/>
                    <a:pt x="28754" y="4120"/>
                  </a:cubicBezTo>
                  <a:cubicBezTo>
                    <a:pt x="28754" y="4120"/>
                    <a:pt x="21991" y="0"/>
                    <a:pt x="14383" y="0"/>
                  </a:cubicBezTo>
                  <a:close/>
                </a:path>
              </a:pathLst>
            </a:custGeom>
            <a:solidFill>
              <a:srgbClr val="999999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2416726" y="6247101"/>
              <a:ext cx="147952" cy="136988"/>
            </a:xfrm>
            <a:custGeom>
              <a:rect b="b" l="l" r="r" t="t"/>
              <a:pathLst>
                <a:path extrusionOk="0" h="7498" w="8097">
                  <a:moveTo>
                    <a:pt x="4060" y="1"/>
                  </a:moveTo>
                  <a:cubicBezTo>
                    <a:pt x="3864" y="1"/>
                    <a:pt x="3667" y="96"/>
                    <a:pt x="3548" y="286"/>
                  </a:cubicBezTo>
                  <a:lnTo>
                    <a:pt x="2643" y="1739"/>
                  </a:lnTo>
                  <a:cubicBezTo>
                    <a:pt x="2548" y="1870"/>
                    <a:pt x="2417" y="1965"/>
                    <a:pt x="2274" y="2001"/>
                  </a:cubicBezTo>
                  <a:lnTo>
                    <a:pt x="607" y="2418"/>
                  </a:lnTo>
                  <a:cubicBezTo>
                    <a:pt x="179" y="2525"/>
                    <a:pt x="0" y="3049"/>
                    <a:pt x="298" y="3394"/>
                  </a:cubicBezTo>
                  <a:lnTo>
                    <a:pt x="1393" y="4704"/>
                  </a:lnTo>
                  <a:cubicBezTo>
                    <a:pt x="1500" y="4823"/>
                    <a:pt x="1548" y="4977"/>
                    <a:pt x="1536" y="5132"/>
                  </a:cubicBezTo>
                  <a:lnTo>
                    <a:pt x="1441" y="6394"/>
                  </a:lnTo>
                  <a:lnTo>
                    <a:pt x="1417" y="6847"/>
                  </a:lnTo>
                  <a:cubicBezTo>
                    <a:pt x="1388" y="7208"/>
                    <a:pt x="1687" y="7498"/>
                    <a:pt x="2019" y="7498"/>
                  </a:cubicBezTo>
                  <a:cubicBezTo>
                    <a:pt x="2092" y="7498"/>
                    <a:pt x="2166" y="7484"/>
                    <a:pt x="2239" y="7454"/>
                  </a:cubicBezTo>
                  <a:lnTo>
                    <a:pt x="3834" y="6811"/>
                  </a:lnTo>
                  <a:cubicBezTo>
                    <a:pt x="3905" y="6781"/>
                    <a:pt x="3980" y="6766"/>
                    <a:pt x="4054" y="6766"/>
                  </a:cubicBezTo>
                  <a:cubicBezTo>
                    <a:pt x="4129" y="6766"/>
                    <a:pt x="4203" y="6781"/>
                    <a:pt x="4274" y="6811"/>
                  </a:cubicBezTo>
                  <a:lnTo>
                    <a:pt x="5858" y="7454"/>
                  </a:lnTo>
                  <a:cubicBezTo>
                    <a:pt x="5933" y="7484"/>
                    <a:pt x="6009" y="7498"/>
                    <a:pt x="6083" y="7498"/>
                  </a:cubicBezTo>
                  <a:cubicBezTo>
                    <a:pt x="6421" y="7498"/>
                    <a:pt x="6721" y="7208"/>
                    <a:pt x="6691" y="6847"/>
                  </a:cubicBezTo>
                  <a:lnTo>
                    <a:pt x="6656" y="6394"/>
                  </a:lnTo>
                  <a:lnTo>
                    <a:pt x="6572" y="5132"/>
                  </a:lnTo>
                  <a:cubicBezTo>
                    <a:pt x="6560" y="4977"/>
                    <a:pt x="6608" y="4823"/>
                    <a:pt x="6715" y="4704"/>
                  </a:cubicBezTo>
                  <a:lnTo>
                    <a:pt x="7811" y="3394"/>
                  </a:lnTo>
                  <a:cubicBezTo>
                    <a:pt x="8096" y="3049"/>
                    <a:pt x="7930" y="2537"/>
                    <a:pt x="7501" y="2418"/>
                  </a:cubicBezTo>
                  <a:lnTo>
                    <a:pt x="5846" y="2001"/>
                  </a:lnTo>
                  <a:cubicBezTo>
                    <a:pt x="5691" y="1965"/>
                    <a:pt x="5560" y="1870"/>
                    <a:pt x="5477" y="1739"/>
                  </a:cubicBezTo>
                  <a:lnTo>
                    <a:pt x="4572" y="286"/>
                  </a:lnTo>
                  <a:cubicBezTo>
                    <a:pt x="4453" y="96"/>
                    <a:pt x="4257" y="1"/>
                    <a:pt x="406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Cache</a:t>
            </a:r>
            <a:endParaRPr/>
          </a:p>
        </p:txBody>
      </p:sp>
      <p:sp>
        <p:nvSpPr>
          <p:cNvPr id="1001" name="Google Shape;1001;p52"/>
          <p:cNvSpPr txBox="1"/>
          <p:nvPr>
            <p:ph idx="1" type="subTitle"/>
          </p:nvPr>
        </p:nvSpPr>
        <p:spPr>
          <a:xfrm>
            <a:off x="720000" y="1741050"/>
            <a:ext cx="2238300" cy="390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Caché de disco</a:t>
            </a:r>
            <a:endParaRPr/>
          </a:p>
        </p:txBody>
      </p:sp>
      <p:sp>
        <p:nvSpPr>
          <p:cNvPr id="1002" name="Google Shape;1002;p52"/>
          <p:cNvSpPr txBox="1"/>
          <p:nvPr>
            <p:ph idx="2" type="subTitle"/>
          </p:nvPr>
        </p:nvSpPr>
        <p:spPr>
          <a:xfrm>
            <a:off x="3452838" y="1741050"/>
            <a:ext cx="2238300" cy="390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Caché de pista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3" type="subTitle"/>
          </p:nvPr>
        </p:nvSpPr>
        <p:spPr>
          <a:xfrm>
            <a:off x="3452858" y="2131950"/>
            <a:ext cx="2238300" cy="1030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</a:t>
            </a:r>
            <a:r>
              <a:rPr lang="en"/>
              <a:t> tipo de memoria caché sólida, que se emplea en supercomputadores.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52"/>
          <p:cNvSpPr txBox="1"/>
          <p:nvPr>
            <p:ph idx="4" type="subTitle"/>
          </p:nvPr>
        </p:nvSpPr>
        <p:spPr>
          <a:xfrm>
            <a:off x="506850" y="2131950"/>
            <a:ext cx="2664600" cy="10308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Utiliza</a:t>
            </a:r>
            <a:r>
              <a:rPr lang="en"/>
              <a:t> una porción de memoria RAM asociada a un disco particular, en la que se almacenan los datos de reciente acceso </a:t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6066000" y="2131950"/>
            <a:ext cx="24777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</a:t>
            </a:r>
            <a:r>
              <a:rPr lang="en"/>
              <a:t>e ocupa de guardar los datos de las páginas web que hemos visitado de manera reciente, así se agiliza la carga en siguientes visitas y se ahorra ancho de banda.</a:t>
            </a:r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1552800" y="1036062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/>
        </p:nvSpPr>
        <p:spPr>
          <a:xfrm>
            <a:off x="1552801" y="1130567"/>
            <a:ext cx="572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81D32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endParaRPr b="1" sz="2000">
              <a:solidFill>
                <a:srgbClr val="081D3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8" name="Google Shape;1008;p52"/>
          <p:cNvSpPr/>
          <p:nvPr/>
        </p:nvSpPr>
        <p:spPr>
          <a:xfrm>
            <a:off x="4285650" y="1036062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/>
        </p:nvSpPr>
        <p:spPr>
          <a:xfrm>
            <a:off x="4285651" y="1130567"/>
            <a:ext cx="572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81D32"/>
                </a:solidFill>
                <a:latin typeface="Roboto Mono"/>
                <a:ea typeface="Roboto Mono"/>
                <a:cs typeface="Roboto Mono"/>
                <a:sym typeface="Roboto Mono"/>
              </a:rPr>
              <a:t>02</a:t>
            </a:r>
            <a:endParaRPr b="1" sz="2000">
              <a:solidFill>
                <a:srgbClr val="081D3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0" name="Google Shape;1010;p52"/>
          <p:cNvSpPr/>
          <p:nvPr/>
        </p:nvSpPr>
        <p:spPr>
          <a:xfrm>
            <a:off x="7018500" y="102858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/>
        </p:nvSpPr>
        <p:spPr>
          <a:xfrm>
            <a:off x="7018501" y="1123092"/>
            <a:ext cx="572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81D32"/>
                </a:solidFill>
                <a:latin typeface="Roboto Mono"/>
                <a:ea typeface="Roboto Mono"/>
                <a:cs typeface="Roboto Mono"/>
                <a:sym typeface="Roboto Mono"/>
              </a:rPr>
              <a:t>03</a:t>
            </a:r>
            <a:endParaRPr b="1" sz="2000">
              <a:solidFill>
                <a:srgbClr val="081D3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2" name="Google Shape;1012;p52"/>
          <p:cNvSpPr txBox="1"/>
          <p:nvPr>
            <p:ph idx="2" type="subTitle"/>
          </p:nvPr>
        </p:nvSpPr>
        <p:spPr>
          <a:xfrm>
            <a:off x="6185688" y="1741050"/>
            <a:ext cx="2238300" cy="390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Caché de web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013" name="Google Shape;1013;p52"/>
          <p:cNvGrpSpPr/>
          <p:nvPr/>
        </p:nvGrpSpPr>
        <p:grpSpPr>
          <a:xfrm rot="4938">
            <a:off x="4355869" y="4181910"/>
            <a:ext cx="967694" cy="960901"/>
            <a:chOff x="5316699" y="4268950"/>
            <a:chExt cx="926731" cy="1011249"/>
          </a:xfrm>
        </p:grpSpPr>
        <p:sp>
          <p:nvSpPr>
            <p:cNvPr id="1014" name="Google Shape;1014;p52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52"/>
          <p:cNvGrpSpPr/>
          <p:nvPr/>
        </p:nvGrpSpPr>
        <p:grpSpPr>
          <a:xfrm rot="-2675743">
            <a:off x="4287087" y="4072944"/>
            <a:ext cx="522291" cy="428783"/>
            <a:chOff x="2143461" y="6160099"/>
            <a:chExt cx="694903" cy="565584"/>
          </a:xfrm>
        </p:grpSpPr>
        <p:sp>
          <p:nvSpPr>
            <p:cNvPr id="1021" name="Google Shape;1021;p52"/>
            <p:cNvSpPr/>
            <p:nvPr/>
          </p:nvSpPr>
          <p:spPr>
            <a:xfrm>
              <a:off x="2143461" y="6160099"/>
              <a:ext cx="694903" cy="408316"/>
            </a:xfrm>
            <a:custGeom>
              <a:rect b="b" l="l" r="r" t="t"/>
              <a:pathLst>
                <a:path extrusionOk="0" h="22349" w="38030">
                  <a:moveTo>
                    <a:pt x="19015" y="0"/>
                  </a:moveTo>
                  <a:cubicBezTo>
                    <a:pt x="5168" y="0"/>
                    <a:pt x="1" y="12990"/>
                    <a:pt x="1" y="16383"/>
                  </a:cubicBezTo>
                  <a:cubicBezTo>
                    <a:pt x="1" y="20443"/>
                    <a:pt x="4644" y="22348"/>
                    <a:pt x="4644" y="22348"/>
                  </a:cubicBezTo>
                  <a:lnTo>
                    <a:pt x="33386" y="22348"/>
                  </a:lnTo>
                  <a:cubicBezTo>
                    <a:pt x="33386" y="22348"/>
                    <a:pt x="38029" y="20443"/>
                    <a:pt x="38029" y="16383"/>
                  </a:cubicBezTo>
                  <a:cubicBezTo>
                    <a:pt x="38029" y="12990"/>
                    <a:pt x="32850" y="0"/>
                    <a:pt x="1901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2228318" y="6453330"/>
              <a:ext cx="525188" cy="140113"/>
            </a:xfrm>
            <a:custGeom>
              <a:rect b="b" l="l" r="r" t="t"/>
              <a:pathLst>
                <a:path extrusionOk="0" h="7669" w="28742">
                  <a:moveTo>
                    <a:pt x="14371" y="1"/>
                  </a:moveTo>
                  <a:cubicBezTo>
                    <a:pt x="8144" y="1"/>
                    <a:pt x="3084" y="2549"/>
                    <a:pt x="1000" y="3775"/>
                  </a:cubicBezTo>
                  <a:cubicBezTo>
                    <a:pt x="381" y="4144"/>
                    <a:pt x="0" y="4823"/>
                    <a:pt x="0" y="5549"/>
                  </a:cubicBezTo>
                  <a:lnTo>
                    <a:pt x="0" y="7668"/>
                  </a:lnTo>
                  <a:lnTo>
                    <a:pt x="28742" y="7668"/>
                  </a:lnTo>
                  <a:lnTo>
                    <a:pt x="28742" y="5549"/>
                  </a:lnTo>
                  <a:cubicBezTo>
                    <a:pt x="28742" y="4811"/>
                    <a:pt x="28361" y="4144"/>
                    <a:pt x="27730" y="3775"/>
                  </a:cubicBezTo>
                  <a:cubicBezTo>
                    <a:pt x="25658" y="2549"/>
                    <a:pt x="20586" y="1"/>
                    <a:pt x="1437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2228099" y="6533593"/>
              <a:ext cx="525407" cy="192091"/>
            </a:xfrm>
            <a:custGeom>
              <a:rect b="b" l="l" r="r" t="t"/>
              <a:pathLst>
                <a:path extrusionOk="0" h="10514" w="28754">
                  <a:moveTo>
                    <a:pt x="14383" y="0"/>
                  </a:moveTo>
                  <a:cubicBezTo>
                    <a:pt x="6787" y="0"/>
                    <a:pt x="12" y="4120"/>
                    <a:pt x="12" y="4120"/>
                  </a:cubicBezTo>
                  <a:cubicBezTo>
                    <a:pt x="12" y="4120"/>
                    <a:pt x="0" y="10513"/>
                    <a:pt x="14383" y="10513"/>
                  </a:cubicBezTo>
                  <a:cubicBezTo>
                    <a:pt x="28754" y="10513"/>
                    <a:pt x="28754" y="4120"/>
                    <a:pt x="28754" y="4120"/>
                  </a:cubicBezTo>
                  <a:cubicBezTo>
                    <a:pt x="28754" y="4120"/>
                    <a:pt x="21991" y="0"/>
                    <a:pt x="14383" y="0"/>
                  </a:cubicBezTo>
                  <a:close/>
                </a:path>
              </a:pathLst>
            </a:custGeom>
            <a:solidFill>
              <a:srgbClr val="999999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2416726" y="6247101"/>
              <a:ext cx="147952" cy="136988"/>
            </a:xfrm>
            <a:custGeom>
              <a:rect b="b" l="l" r="r" t="t"/>
              <a:pathLst>
                <a:path extrusionOk="0" h="7498" w="8097">
                  <a:moveTo>
                    <a:pt x="4060" y="1"/>
                  </a:moveTo>
                  <a:cubicBezTo>
                    <a:pt x="3864" y="1"/>
                    <a:pt x="3667" y="96"/>
                    <a:pt x="3548" y="286"/>
                  </a:cubicBezTo>
                  <a:lnTo>
                    <a:pt x="2643" y="1739"/>
                  </a:lnTo>
                  <a:cubicBezTo>
                    <a:pt x="2548" y="1870"/>
                    <a:pt x="2417" y="1965"/>
                    <a:pt x="2274" y="2001"/>
                  </a:cubicBezTo>
                  <a:lnTo>
                    <a:pt x="607" y="2418"/>
                  </a:lnTo>
                  <a:cubicBezTo>
                    <a:pt x="179" y="2525"/>
                    <a:pt x="0" y="3049"/>
                    <a:pt x="298" y="3394"/>
                  </a:cubicBezTo>
                  <a:lnTo>
                    <a:pt x="1393" y="4704"/>
                  </a:lnTo>
                  <a:cubicBezTo>
                    <a:pt x="1500" y="4823"/>
                    <a:pt x="1548" y="4977"/>
                    <a:pt x="1536" y="5132"/>
                  </a:cubicBezTo>
                  <a:lnTo>
                    <a:pt x="1441" y="6394"/>
                  </a:lnTo>
                  <a:lnTo>
                    <a:pt x="1417" y="6847"/>
                  </a:lnTo>
                  <a:cubicBezTo>
                    <a:pt x="1388" y="7208"/>
                    <a:pt x="1687" y="7498"/>
                    <a:pt x="2019" y="7498"/>
                  </a:cubicBezTo>
                  <a:cubicBezTo>
                    <a:pt x="2092" y="7498"/>
                    <a:pt x="2166" y="7484"/>
                    <a:pt x="2239" y="7454"/>
                  </a:cubicBezTo>
                  <a:lnTo>
                    <a:pt x="3834" y="6811"/>
                  </a:lnTo>
                  <a:cubicBezTo>
                    <a:pt x="3905" y="6781"/>
                    <a:pt x="3980" y="6766"/>
                    <a:pt x="4054" y="6766"/>
                  </a:cubicBezTo>
                  <a:cubicBezTo>
                    <a:pt x="4129" y="6766"/>
                    <a:pt x="4203" y="6781"/>
                    <a:pt x="4274" y="6811"/>
                  </a:cubicBezTo>
                  <a:lnTo>
                    <a:pt x="5858" y="7454"/>
                  </a:lnTo>
                  <a:cubicBezTo>
                    <a:pt x="5933" y="7484"/>
                    <a:pt x="6009" y="7498"/>
                    <a:pt x="6083" y="7498"/>
                  </a:cubicBezTo>
                  <a:cubicBezTo>
                    <a:pt x="6421" y="7498"/>
                    <a:pt x="6721" y="7208"/>
                    <a:pt x="6691" y="6847"/>
                  </a:cubicBezTo>
                  <a:lnTo>
                    <a:pt x="6656" y="6394"/>
                  </a:lnTo>
                  <a:lnTo>
                    <a:pt x="6572" y="5132"/>
                  </a:lnTo>
                  <a:cubicBezTo>
                    <a:pt x="6560" y="4977"/>
                    <a:pt x="6608" y="4823"/>
                    <a:pt x="6715" y="4704"/>
                  </a:cubicBezTo>
                  <a:lnTo>
                    <a:pt x="7811" y="3394"/>
                  </a:lnTo>
                  <a:cubicBezTo>
                    <a:pt x="8096" y="3049"/>
                    <a:pt x="7930" y="2537"/>
                    <a:pt x="7501" y="2418"/>
                  </a:cubicBezTo>
                  <a:lnTo>
                    <a:pt x="5846" y="2001"/>
                  </a:lnTo>
                  <a:cubicBezTo>
                    <a:pt x="5691" y="1965"/>
                    <a:pt x="5560" y="1870"/>
                    <a:pt x="5477" y="1739"/>
                  </a:cubicBezTo>
                  <a:lnTo>
                    <a:pt x="4572" y="286"/>
                  </a:lnTo>
                  <a:cubicBezTo>
                    <a:pt x="4453" y="96"/>
                    <a:pt x="4257" y="1"/>
                    <a:pt x="406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 de </a:t>
            </a:r>
            <a:r>
              <a:rPr lang="en"/>
              <a:t>Caché</a:t>
            </a:r>
            <a:endParaRPr/>
          </a:p>
        </p:txBody>
      </p:sp>
      <p:sp>
        <p:nvSpPr>
          <p:cNvPr id="1030" name="Google Shape;1030;p53"/>
          <p:cNvSpPr txBox="1"/>
          <p:nvPr>
            <p:ph idx="1" type="subTitle"/>
          </p:nvPr>
        </p:nvSpPr>
        <p:spPr>
          <a:xfrm>
            <a:off x="720000" y="1741050"/>
            <a:ext cx="2238300" cy="390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Caché L1</a:t>
            </a:r>
            <a:endParaRPr/>
          </a:p>
        </p:txBody>
      </p:sp>
      <p:sp>
        <p:nvSpPr>
          <p:cNvPr id="1031" name="Google Shape;1031;p53"/>
          <p:cNvSpPr txBox="1"/>
          <p:nvPr>
            <p:ph idx="2" type="subTitle"/>
          </p:nvPr>
        </p:nvSpPr>
        <p:spPr>
          <a:xfrm>
            <a:off x="3452838" y="1741050"/>
            <a:ext cx="2238300" cy="390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Caché L2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3"/>
          <p:cNvSpPr txBox="1"/>
          <p:nvPr>
            <p:ph idx="3" type="subTitle"/>
          </p:nvPr>
        </p:nvSpPr>
        <p:spPr>
          <a:xfrm>
            <a:off x="3452858" y="2131950"/>
            <a:ext cx="2238300" cy="1030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r>
              <a:rPr lang="en"/>
              <a:t> algo más lenta y grande que la L1, su capacidad suele estar entre los 256 KB y los 8 MB.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"/>
          <p:cNvSpPr txBox="1"/>
          <p:nvPr>
            <p:ph idx="4" type="subTitle"/>
          </p:nvPr>
        </p:nvSpPr>
        <p:spPr>
          <a:xfrm>
            <a:off x="506850" y="2131950"/>
            <a:ext cx="2664600" cy="10308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</a:t>
            </a:r>
            <a:r>
              <a:rPr lang="en"/>
              <a:t>más pequeña y rápida. El tamaño habitual es de 256 KB, aunque hay procesadores donde alcanza los 512 KB e incluso 1 MB.</a:t>
            </a:r>
            <a:endParaRPr/>
          </a:p>
        </p:txBody>
      </p:sp>
      <p:sp>
        <p:nvSpPr>
          <p:cNvPr id="1034" name="Google Shape;1034;p53"/>
          <p:cNvSpPr txBox="1"/>
          <p:nvPr>
            <p:ph idx="6" type="subTitle"/>
          </p:nvPr>
        </p:nvSpPr>
        <p:spPr>
          <a:xfrm>
            <a:off x="6066000" y="2131950"/>
            <a:ext cx="24777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</a:t>
            </a:r>
            <a:r>
              <a:rPr lang="en"/>
              <a:t> más lenta pero más grande que las dos anteriores, con capacidad entre los 4 y los 50 MB.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5" name="Google Shape;1035;p53"/>
          <p:cNvSpPr/>
          <p:nvPr/>
        </p:nvSpPr>
        <p:spPr>
          <a:xfrm>
            <a:off x="1552800" y="1036062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3"/>
          <p:cNvSpPr txBox="1"/>
          <p:nvPr/>
        </p:nvSpPr>
        <p:spPr>
          <a:xfrm>
            <a:off x="1552801" y="1130567"/>
            <a:ext cx="572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81D32"/>
                </a:solidFill>
                <a:latin typeface="Roboto Mono"/>
                <a:ea typeface="Roboto Mono"/>
                <a:cs typeface="Roboto Mono"/>
                <a:sym typeface="Roboto Mono"/>
              </a:rPr>
              <a:t>01</a:t>
            </a:r>
            <a:endParaRPr b="1" sz="2000">
              <a:solidFill>
                <a:srgbClr val="081D3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53"/>
          <p:cNvSpPr/>
          <p:nvPr/>
        </p:nvSpPr>
        <p:spPr>
          <a:xfrm>
            <a:off x="4285650" y="1036062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3"/>
          <p:cNvSpPr txBox="1"/>
          <p:nvPr/>
        </p:nvSpPr>
        <p:spPr>
          <a:xfrm>
            <a:off x="4285651" y="1130567"/>
            <a:ext cx="572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81D32"/>
                </a:solidFill>
                <a:latin typeface="Roboto Mono"/>
                <a:ea typeface="Roboto Mono"/>
                <a:cs typeface="Roboto Mono"/>
                <a:sym typeface="Roboto Mono"/>
              </a:rPr>
              <a:t>02</a:t>
            </a:r>
            <a:endParaRPr b="1" sz="2000">
              <a:solidFill>
                <a:srgbClr val="081D3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9" name="Google Shape;1039;p53"/>
          <p:cNvSpPr/>
          <p:nvPr/>
        </p:nvSpPr>
        <p:spPr>
          <a:xfrm>
            <a:off x="7018500" y="1028587"/>
            <a:ext cx="572700" cy="572700"/>
          </a:xfrm>
          <a:prstGeom prst="ellipse">
            <a:avLst/>
          </a:prstGeom>
          <a:solidFill>
            <a:srgbClr val="F7F169"/>
          </a:solidFill>
          <a:ln cap="flat" cmpd="sng" w="38100">
            <a:solidFill>
              <a:srgbClr val="081D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3"/>
          <p:cNvSpPr txBox="1"/>
          <p:nvPr/>
        </p:nvSpPr>
        <p:spPr>
          <a:xfrm>
            <a:off x="7018501" y="1123092"/>
            <a:ext cx="572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81D32"/>
                </a:solidFill>
                <a:latin typeface="Roboto Mono"/>
                <a:ea typeface="Roboto Mono"/>
                <a:cs typeface="Roboto Mono"/>
                <a:sym typeface="Roboto Mono"/>
              </a:rPr>
              <a:t>03</a:t>
            </a:r>
            <a:endParaRPr b="1" sz="2000">
              <a:solidFill>
                <a:srgbClr val="081D3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1" name="Google Shape;1041;p53"/>
          <p:cNvSpPr txBox="1"/>
          <p:nvPr>
            <p:ph idx="2" type="subTitle"/>
          </p:nvPr>
        </p:nvSpPr>
        <p:spPr>
          <a:xfrm>
            <a:off x="6185688" y="1741050"/>
            <a:ext cx="2238300" cy="390900"/>
          </a:xfrm>
          <a:prstGeom prst="rect">
            <a:avLst/>
          </a:prstGeom>
        </p:spPr>
        <p:txBody>
          <a:bodyPr anchorCtr="0" anchor="t" bIns="91425" lIns="252000" spcFirstLastPara="1" rIns="25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Caché L3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042" name="Google Shape;1042;p53"/>
          <p:cNvGrpSpPr/>
          <p:nvPr/>
        </p:nvGrpSpPr>
        <p:grpSpPr>
          <a:xfrm rot="1495683">
            <a:off x="4195377" y="4174607"/>
            <a:ext cx="967672" cy="960932"/>
            <a:chOff x="5316699" y="4268950"/>
            <a:chExt cx="926731" cy="1011249"/>
          </a:xfrm>
        </p:grpSpPr>
        <p:sp>
          <p:nvSpPr>
            <p:cNvPr id="1043" name="Google Shape;1043;p5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53"/>
          <p:cNvGrpSpPr/>
          <p:nvPr/>
        </p:nvGrpSpPr>
        <p:grpSpPr>
          <a:xfrm rot="-1185075">
            <a:off x="4311044" y="3977463"/>
            <a:ext cx="522302" cy="428752"/>
            <a:chOff x="2143461" y="6160099"/>
            <a:chExt cx="694903" cy="565584"/>
          </a:xfrm>
        </p:grpSpPr>
        <p:sp>
          <p:nvSpPr>
            <p:cNvPr id="1050" name="Google Shape;1050;p53"/>
            <p:cNvSpPr/>
            <p:nvPr/>
          </p:nvSpPr>
          <p:spPr>
            <a:xfrm>
              <a:off x="2143461" y="6160099"/>
              <a:ext cx="694903" cy="408316"/>
            </a:xfrm>
            <a:custGeom>
              <a:rect b="b" l="l" r="r" t="t"/>
              <a:pathLst>
                <a:path extrusionOk="0" h="22349" w="38030">
                  <a:moveTo>
                    <a:pt x="19015" y="0"/>
                  </a:moveTo>
                  <a:cubicBezTo>
                    <a:pt x="5168" y="0"/>
                    <a:pt x="1" y="12990"/>
                    <a:pt x="1" y="16383"/>
                  </a:cubicBezTo>
                  <a:cubicBezTo>
                    <a:pt x="1" y="20443"/>
                    <a:pt x="4644" y="22348"/>
                    <a:pt x="4644" y="22348"/>
                  </a:cubicBezTo>
                  <a:lnTo>
                    <a:pt x="33386" y="22348"/>
                  </a:lnTo>
                  <a:cubicBezTo>
                    <a:pt x="33386" y="22348"/>
                    <a:pt x="38029" y="20443"/>
                    <a:pt x="38029" y="16383"/>
                  </a:cubicBezTo>
                  <a:cubicBezTo>
                    <a:pt x="38029" y="12990"/>
                    <a:pt x="32850" y="0"/>
                    <a:pt x="1901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3"/>
            <p:cNvSpPr/>
            <p:nvPr/>
          </p:nvSpPr>
          <p:spPr>
            <a:xfrm>
              <a:off x="2228318" y="6453330"/>
              <a:ext cx="525188" cy="140113"/>
            </a:xfrm>
            <a:custGeom>
              <a:rect b="b" l="l" r="r" t="t"/>
              <a:pathLst>
                <a:path extrusionOk="0" h="7669" w="28742">
                  <a:moveTo>
                    <a:pt x="14371" y="1"/>
                  </a:moveTo>
                  <a:cubicBezTo>
                    <a:pt x="8144" y="1"/>
                    <a:pt x="3084" y="2549"/>
                    <a:pt x="1000" y="3775"/>
                  </a:cubicBezTo>
                  <a:cubicBezTo>
                    <a:pt x="381" y="4144"/>
                    <a:pt x="0" y="4823"/>
                    <a:pt x="0" y="5549"/>
                  </a:cubicBezTo>
                  <a:lnTo>
                    <a:pt x="0" y="7668"/>
                  </a:lnTo>
                  <a:lnTo>
                    <a:pt x="28742" y="7668"/>
                  </a:lnTo>
                  <a:lnTo>
                    <a:pt x="28742" y="5549"/>
                  </a:lnTo>
                  <a:cubicBezTo>
                    <a:pt x="28742" y="4811"/>
                    <a:pt x="28361" y="4144"/>
                    <a:pt x="27730" y="3775"/>
                  </a:cubicBezTo>
                  <a:cubicBezTo>
                    <a:pt x="25658" y="2549"/>
                    <a:pt x="20586" y="1"/>
                    <a:pt x="14371" y="1"/>
                  </a:cubicBezTo>
                  <a:close/>
                </a:path>
              </a:pathLst>
            </a:custGeom>
            <a:solidFill>
              <a:srgbClr val="434343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2228099" y="6533593"/>
              <a:ext cx="525407" cy="192091"/>
            </a:xfrm>
            <a:custGeom>
              <a:rect b="b" l="l" r="r" t="t"/>
              <a:pathLst>
                <a:path extrusionOk="0" h="10514" w="28754">
                  <a:moveTo>
                    <a:pt x="14383" y="0"/>
                  </a:moveTo>
                  <a:cubicBezTo>
                    <a:pt x="6787" y="0"/>
                    <a:pt x="12" y="4120"/>
                    <a:pt x="12" y="4120"/>
                  </a:cubicBezTo>
                  <a:cubicBezTo>
                    <a:pt x="12" y="4120"/>
                    <a:pt x="0" y="10513"/>
                    <a:pt x="14383" y="10513"/>
                  </a:cubicBezTo>
                  <a:cubicBezTo>
                    <a:pt x="28754" y="10513"/>
                    <a:pt x="28754" y="4120"/>
                    <a:pt x="28754" y="4120"/>
                  </a:cubicBezTo>
                  <a:cubicBezTo>
                    <a:pt x="28754" y="4120"/>
                    <a:pt x="21991" y="0"/>
                    <a:pt x="14383" y="0"/>
                  </a:cubicBezTo>
                  <a:close/>
                </a:path>
              </a:pathLst>
            </a:custGeom>
            <a:solidFill>
              <a:srgbClr val="999999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3"/>
            <p:cNvSpPr/>
            <p:nvPr/>
          </p:nvSpPr>
          <p:spPr>
            <a:xfrm>
              <a:off x="2416726" y="6247101"/>
              <a:ext cx="147952" cy="136988"/>
            </a:xfrm>
            <a:custGeom>
              <a:rect b="b" l="l" r="r" t="t"/>
              <a:pathLst>
                <a:path extrusionOk="0" h="7498" w="8097">
                  <a:moveTo>
                    <a:pt x="4060" y="1"/>
                  </a:moveTo>
                  <a:cubicBezTo>
                    <a:pt x="3864" y="1"/>
                    <a:pt x="3667" y="96"/>
                    <a:pt x="3548" y="286"/>
                  </a:cubicBezTo>
                  <a:lnTo>
                    <a:pt x="2643" y="1739"/>
                  </a:lnTo>
                  <a:cubicBezTo>
                    <a:pt x="2548" y="1870"/>
                    <a:pt x="2417" y="1965"/>
                    <a:pt x="2274" y="2001"/>
                  </a:cubicBezTo>
                  <a:lnTo>
                    <a:pt x="607" y="2418"/>
                  </a:lnTo>
                  <a:cubicBezTo>
                    <a:pt x="179" y="2525"/>
                    <a:pt x="0" y="3049"/>
                    <a:pt x="298" y="3394"/>
                  </a:cubicBezTo>
                  <a:lnTo>
                    <a:pt x="1393" y="4704"/>
                  </a:lnTo>
                  <a:cubicBezTo>
                    <a:pt x="1500" y="4823"/>
                    <a:pt x="1548" y="4977"/>
                    <a:pt x="1536" y="5132"/>
                  </a:cubicBezTo>
                  <a:lnTo>
                    <a:pt x="1441" y="6394"/>
                  </a:lnTo>
                  <a:lnTo>
                    <a:pt x="1417" y="6847"/>
                  </a:lnTo>
                  <a:cubicBezTo>
                    <a:pt x="1388" y="7208"/>
                    <a:pt x="1687" y="7498"/>
                    <a:pt x="2019" y="7498"/>
                  </a:cubicBezTo>
                  <a:cubicBezTo>
                    <a:pt x="2092" y="7498"/>
                    <a:pt x="2166" y="7484"/>
                    <a:pt x="2239" y="7454"/>
                  </a:cubicBezTo>
                  <a:lnTo>
                    <a:pt x="3834" y="6811"/>
                  </a:lnTo>
                  <a:cubicBezTo>
                    <a:pt x="3905" y="6781"/>
                    <a:pt x="3980" y="6766"/>
                    <a:pt x="4054" y="6766"/>
                  </a:cubicBezTo>
                  <a:cubicBezTo>
                    <a:pt x="4129" y="6766"/>
                    <a:pt x="4203" y="6781"/>
                    <a:pt x="4274" y="6811"/>
                  </a:cubicBezTo>
                  <a:lnTo>
                    <a:pt x="5858" y="7454"/>
                  </a:lnTo>
                  <a:cubicBezTo>
                    <a:pt x="5933" y="7484"/>
                    <a:pt x="6009" y="7498"/>
                    <a:pt x="6083" y="7498"/>
                  </a:cubicBezTo>
                  <a:cubicBezTo>
                    <a:pt x="6421" y="7498"/>
                    <a:pt x="6721" y="7208"/>
                    <a:pt x="6691" y="6847"/>
                  </a:cubicBezTo>
                  <a:lnTo>
                    <a:pt x="6656" y="6394"/>
                  </a:lnTo>
                  <a:lnTo>
                    <a:pt x="6572" y="5132"/>
                  </a:lnTo>
                  <a:cubicBezTo>
                    <a:pt x="6560" y="4977"/>
                    <a:pt x="6608" y="4823"/>
                    <a:pt x="6715" y="4704"/>
                  </a:cubicBezTo>
                  <a:lnTo>
                    <a:pt x="7811" y="3394"/>
                  </a:lnTo>
                  <a:cubicBezTo>
                    <a:pt x="8096" y="3049"/>
                    <a:pt x="7930" y="2537"/>
                    <a:pt x="7501" y="2418"/>
                  </a:cubicBezTo>
                  <a:lnTo>
                    <a:pt x="5846" y="2001"/>
                  </a:lnTo>
                  <a:cubicBezTo>
                    <a:pt x="5691" y="1965"/>
                    <a:pt x="5560" y="1870"/>
                    <a:pt x="5477" y="1739"/>
                  </a:cubicBezTo>
                  <a:lnTo>
                    <a:pt x="4572" y="286"/>
                  </a:lnTo>
                  <a:cubicBezTo>
                    <a:pt x="4453" y="96"/>
                    <a:pt x="4257" y="1"/>
                    <a:pt x="406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IMPOSTOR</a:t>
            </a:r>
            <a:endParaRPr/>
          </a:p>
        </p:txBody>
      </p:sp>
      <p:sp>
        <p:nvSpPr>
          <p:cNvPr id="1059" name="Google Shape;1059;p54"/>
          <p:cNvSpPr txBox="1"/>
          <p:nvPr>
            <p:ph idx="1" type="subTitle"/>
          </p:nvPr>
        </p:nvSpPr>
        <p:spPr>
          <a:xfrm>
            <a:off x="720000" y="2122175"/>
            <a:ext cx="2409000" cy="1107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Puedes colocar tantas DDR como zócalos tengas en la placa base  </a:t>
            </a:r>
            <a:endParaRPr/>
          </a:p>
        </p:txBody>
      </p:sp>
      <p:sp>
        <p:nvSpPr>
          <p:cNvPr id="1060" name="Google Shape;1060;p54"/>
          <p:cNvSpPr txBox="1"/>
          <p:nvPr>
            <p:ph idx="2" type="subTitle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DDR5 ya ha salido al mercado.</a:t>
            </a:r>
            <a:endParaRPr/>
          </a:p>
        </p:txBody>
      </p:sp>
      <p:sp>
        <p:nvSpPr>
          <p:cNvPr id="1061" name="Google Shape;1061;p54"/>
          <p:cNvSpPr txBox="1"/>
          <p:nvPr>
            <p:ph idx="3" type="subTitle"/>
          </p:nvPr>
        </p:nvSpPr>
        <p:spPr>
          <a:xfrm>
            <a:off x="720000" y="3782275"/>
            <a:ext cx="2409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 recomiendan que las DDR vayan en parejas. Como máximo 4 en DDR4.</a:t>
            </a:r>
            <a:endParaRPr/>
          </a:p>
        </p:txBody>
      </p:sp>
      <p:sp>
        <p:nvSpPr>
          <p:cNvPr id="1062" name="Google Shape;1062;p54"/>
          <p:cNvSpPr txBox="1"/>
          <p:nvPr>
            <p:ph idx="4" type="subTitle"/>
          </p:nvPr>
        </p:nvSpPr>
        <p:spPr>
          <a:xfrm>
            <a:off x="6764050" y="3662200"/>
            <a:ext cx="1656000" cy="835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 prevé su salida para finales de 2021 o en 2022.</a:t>
            </a:r>
            <a:endParaRPr/>
          </a:p>
        </p:txBody>
      </p:sp>
      <p:sp>
        <p:nvSpPr>
          <p:cNvPr id="1063" name="Google Shape;1063;p54"/>
          <p:cNvSpPr txBox="1"/>
          <p:nvPr>
            <p:ph idx="5" type="subTitle"/>
          </p:nvPr>
        </p:nvSpPr>
        <p:spPr>
          <a:xfrm>
            <a:off x="2674150" y="1155375"/>
            <a:ext cx="3783900" cy="413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sido engañado.</a:t>
            </a:r>
            <a:endParaRPr/>
          </a:p>
        </p:txBody>
      </p:sp>
      <p:grpSp>
        <p:nvGrpSpPr>
          <p:cNvPr id="1064" name="Google Shape;1064;p54"/>
          <p:cNvGrpSpPr/>
          <p:nvPr/>
        </p:nvGrpSpPr>
        <p:grpSpPr>
          <a:xfrm>
            <a:off x="1754883" y="3322942"/>
            <a:ext cx="339253" cy="339253"/>
            <a:chOff x="1492675" y="4992125"/>
            <a:chExt cx="481825" cy="481825"/>
          </a:xfrm>
        </p:grpSpPr>
        <p:sp>
          <p:nvSpPr>
            <p:cNvPr id="1065" name="Google Shape;1065;p5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67" name="Google Shape;1067;p54"/>
          <p:cNvGrpSpPr/>
          <p:nvPr/>
        </p:nvGrpSpPr>
        <p:grpSpPr>
          <a:xfrm>
            <a:off x="7410390" y="1705503"/>
            <a:ext cx="363316" cy="315437"/>
            <a:chOff x="6218300" y="4416175"/>
            <a:chExt cx="516000" cy="448000"/>
          </a:xfrm>
        </p:grpSpPr>
        <p:sp>
          <p:nvSpPr>
            <p:cNvPr id="1068" name="Google Shape;1068;p54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9" name="Google Shape;1069;p54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0" name="Google Shape;1070;p54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071" name="Google Shape;10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500" y="2122175"/>
            <a:ext cx="1943625" cy="194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54"/>
          <p:cNvGrpSpPr/>
          <p:nvPr/>
        </p:nvGrpSpPr>
        <p:grpSpPr>
          <a:xfrm>
            <a:off x="7422433" y="3322942"/>
            <a:ext cx="339253" cy="339253"/>
            <a:chOff x="1492675" y="4992125"/>
            <a:chExt cx="481825" cy="481825"/>
          </a:xfrm>
        </p:grpSpPr>
        <p:sp>
          <p:nvSpPr>
            <p:cNvPr id="1073" name="Google Shape;1073;p54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4" name="Google Shape;1074;p54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5" name="Google Shape;1075;p54"/>
          <p:cNvGrpSpPr/>
          <p:nvPr/>
        </p:nvGrpSpPr>
        <p:grpSpPr>
          <a:xfrm>
            <a:off x="1742840" y="1712953"/>
            <a:ext cx="363316" cy="315437"/>
            <a:chOff x="6218300" y="4416175"/>
            <a:chExt cx="516000" cy="448000"/>
          </a:xfrm>
        </p:grpSpPr>
        <p:sp>
          <p:nvSpPr>
            <p:cNvPr id="1076" name="Google Shape;1076;p54"/>
            <p:cNvSpPr/>
            <p:nvPr/>
          </p:nvSpPr>
          <p:spPr>
            <a:xfrm>
              <a:off x="6462150" y="4525375"/>
              <a:ext cx="28250" cy="141250"/>
            </a:xfrm>
            <a:custGeom>
              <a:rect b="b" l="l" r="r" t="t"/>
              <a:pathLst>
                <a:path extrusionOk="0"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7" name="Google Shape;1077;p54"/>
            <p:cNvSpPr/>
            <p:nvPr/>
          </p:nvSpPr>
          <p:spPr>
            <a:xfrm>
              <a:off x="6218300" y="4416175"/>
              <a:ext cx="516000" cy="448000"/>
            </a:xfrm>
            <a:custGeom>
              <a:rect b="b" l="l" r="r" t="t"/>
              <a:pathLst>
                <a:path extrusionOk="0"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78" name="Google Shape;1078;p54"/>
            <p:cNvSpPr/>
            <p:nvPr/>
          </p:nvSpPr>
          <p:spPr>
            <a:xfrm>
              <a:off x="6462150" y="47512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5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Perla was Ejected</a:t>
            </a:r>
            <a:endParaRPr/>
          </a:p>
        </p:txBody>
      </p:sp>
      <p:grpSp>
        <p:nvGrpSpPr>
          <p:cNvPr id="1084" name="Google Shape;1084;p55"/>
          <p:cNvGrpSpPr/>
          <p:nvPr/>
        </p:nvGrpSpPr>
        <p:grpSpPr>
          <a:xfrm>
            <a:off x="6884280" y="1641632"/>
            <a:ext cx="1334048" cy="1389598"/>
            <a:chOff x="6884280" y="1641632"/>
            <a:chExt cx="1334048" cy="1389598"/>
          </a:xfrm>
        </p:grpSpPr>
        <p:grpSp>
          <p:nvGrpSpPr>
            <p:cNvPr id="1085" name="Google Shape;1085;p55"/>
            <p:cNvGrpSpPr/>
            <p:nvPr/>
          </p:nvGrpSpPr>
          <p:grpSpPr>
            <a:xfrm flipH="1">
              <a:off x="6884280" y="2055778"/>
              <a:ext cx="865567" cy="975451"/>
              <a:chOff x="5316699" y="4268950"/>
              <a:chExt cx="926731" cy="1011249"/>
            </a:xfrm>
          </p:grpSpPr>
          <p:sp>
            <p:nvSpPr>
              <p:cNvPr id="1086" name="Google Shape;1086;p55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55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55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55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55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55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55"/>
            <p:cNvGrpSpPr/>
            <p:nvPr/>
          </p:nvGrpSpPr>
          <p:grpSpPr>
            <a:xfrm rot="3106309">
              <a:off x="7443106" y="1770650"/>
              <a:ext cx="643127" cy="648400"/>
              <a:chOff x="2121716" y="4764131"/>
              <a:chExt cx="738611" cy="744667"/>
            </a:xfrm>
          </p:grpSpPr>
          <p:sp>
            <p:nvSpPr>
              <p:cNvPr id="1093" name="Google Shape;1093;p55"/>
              <p:cNvSpPr/>
              <p:nvPr/>
            </p:nvSpPr>
            <p:spPr>
              <a:xfrm>
                <a:off x="2147389" y="4865931"/>
                <a:ext cx="687064" cy="619097"/>
              </a:xfrm>
              <a:custGeom>
                <a:rect b="b" l="l" r="r" t="t"/>
                <a:pathLst>
                  <a:path extrusionOk="0" h="33886" w="37601">
                    <a:moveTo>
                      <a:pt x="18800" y="4194"/>
                    </a:moveTo>
                    <a:cubicBezTo>
                      <a:pt x="19032" y="4194"/>
                      <a:pt x="19265" y="4316"/>
                      <a:pt x="19384" y="4561"/>
                    </a:cubicBezTo>
                    <a:lnTo>
                      <a:pt x="20777" y="7370"/>
                    </a:lnTo>
                    <a:lnTo>
                      <a:pt x="23884" y="7823"/>
                    </a:lnTo>
                    <a:cubicBezTo>
                      <a:pt x="24420" y="7894"/>
                      <a:pt x="24622" y="8549"/>
                      <a:pt x="24241" y="8930"/>
                    </a:cubicBezTo>
                    <a:lnTo>
                      <a:pt x="21991" y="11133"/>
                    </a:lnTo>
                    <a:lnTo>
                      <a:pt x="22527" y="14228"/>
                    </a:lnTo>
                    <a:cubicBezTo>
                      <a:pt x="22593" y="14643"/>
                      <a:pt x="22256" y="14983"/>
                      <a:pt x="21877" y="14983"/>
                    </a:cubicBezTo>
                    <a:cubicBezTo>
                      <a:pt x="21777" y="14983"/>
                      <a:pt x="21674" y="14959"/>
                      <a:pt x="21574" y="14907"/>
                    </a:cubicBezTo>
                    <a:lnTo>
                      <a:pt x="18800" y="13443"/>
                    </a:lnTo>
                    <a:lnTo>
                      <a:pt x="16014" y="14907"/>
                    </a:lnTo>
                    <a:cubicBezTo>
                      <a:pt x="15915" y="14959"/>
                      <a:pt x="15812" y="14983"/>
                      <a:pt x="15713" y="14983"/>
                    </a:cubicBezTo>
                    <a:cubicBezTo>
                      <a:pt x="15337" y="14983"/>
                      <a:pt x="15008" y="14643"/>
                      <a:pt x="15074" y="14228"/>
                    </a:cubicBezTo>
                    <a:lnTo>
                      <a:pt x="15609" y="11133"/>
                    </a:lnTo>
                    <a:lnTo>
                      <a:pt x="13359" y="8930"/>
                    </a:lnTo>
                    <a:cubicBezTo>
                      <a:pt x="12966" y="8549"/>
                      <a:pt x="13180" y="7894"/>
                      <a:pt x="13716" y="7823"/>
                    </a:cubicBezTo>
                    <a:lnTo>
                      <a:pt x="16824" y="7370"/>
                    </a:lnTo>
                    <a:lnTo>
                      <a:pt x="18217" y="4561"/>
                    </a:lnTo>
                    <a:cubicBezTo>
                      <a:pt x="18336" y="4316"/>
                      <a:pt x="18568" y="4194"/>
                      <a:pt x="18800" y="4194"/>
                    </a:cubicBezTo>
                    <a:close/>
                    <a:moveTo>
                      <a:pt x="18800" y="17648"/>
                    </a:moveTo>
                    <a:cubicBezTo>
                      <a:pt x="19032" y="17648"/>
                      <a:pt x="19265" y="17771"/>
                      <a:pt x="19384" y="18015"/>
                    </a:cubicBezTo>
                    <a:lnTo>
                      <a:pt x="20777" y="20824"/>
                    </a:lnTo>
                    <a:lnTo>
                      <a:pt x="23884" y="21277"/>
                    </a:lnTo>
                    <a:cubicBezTo>
                      <a:pt x="24408" y="21348"/>
                      <a:pt x="24622" y="22003"/>
                      <a:pt x="24241" y="22384"/>
                    </a:cubicBezTo>
                    <a:lnTo>
                      <a:pt x="24241" y="22372"/>
                    </a:lnTo>
                    <a:lnTo>
                      <a:pt x="21991" y="24575"/>
                    </a:lnTo>
                    <a:lnTo>
                      <a:pt x="22527" y="27671"/>
                    </a:lnTo>
                    <a:cubicBezTo>
                      <a:pt x="22586" y="28063"/>
                      <a:pt x="22289" y="28433"/>
                      <a:pt x="21884" y="28433"/>
                    </a:cubicBezTo>
                    <a:cubicBezTo>
                      <a:pt x="21777" y="28421"/>
                      <a:pt x="21670" y="28397"/>
                      <a:pt x="21586" y="28349"/>
                    </a:cubicBezTo>
                    <a:lnTo>
                      <a:pt x="18800" y="26897"/>
                    </a:lnTo>
                    <a:lnTo>
                      <a:pt x="16026" y="28349"/>
                    </a:lnTo>
                    <a:cubicBezTo>
                      <a:pt x="15927" y="28401"/>
                      <a:pt x="15824" y="28425"/>
                      <a:pt x="15724" y="28425"/>
                    </a:cubicBezTo>
                    <a:cubicBezTo>
                      <a:pt x="15345" y="28425"/>
                      <a:pt x="15010" y="28085"/>
                      <a:pt x="15085" y="27671"/>
                    </a:cubicBezTo>
                    <a:lnTo>
                      <a:pt x="15609" y="24575"/>
                    </a:lnTo>
                    <a:lnTo>
                      <a:pt x="13359" y="22384"/>
                    </a:lnTo>
                    <a:cubicBezTo>
                      <a:pt x="12966" y="22003"/>
                      <a:pt x="13180" y="21348"/>
                      <a:pt x="13716" y="21265"/>
                    </a:cubicBezTo>
                    <a:lnTo>
                      <a:pt x="16824" y="20824"/>
                    </a:lnTo>
                    <a:lnTo>
                      <a:pt x="18217" y="18015"/>
                    </a:lnTo>
                    <a:cubicBezTo>
                      <a:pt x="18336" y="17771"/>
                      <a:pt x="18568" y="17648"/>
                      <a:pt x="18800" y="17648"/>
                    </a:cubicBezTo>
                    <a:close/>
                    <a:moveTo>
                      <a:pt x="18800" y="0"/>
                    </a:moveTo>
                    <a:lnTo>
                      <a:pt x="16014" y="1465"/>
                    </a:lnTo>
                    <a:cubicBezTo>
                      <a:pt x="15926" y="1509"/>
                      <a:pt x="15824" y="1534"/>
                      <a:pt x="15720" y="1534"/>
                    </a:cubicBezTo>
                    <a:cubicBezTo>
                      <a:pt x="15683" y="1534"/>
                      <a:pt x="15646" y="1531"/>
                      <a:pt x="15609" y="1524"/>
                    </a:cubicBezTo>
                    <a:lnTo>
                      <a:pt x="8168" y="16419"/>
                    </a:lnTo>
                    <a:lnTo>
                      <a:pt x="8204" y="16479"/>
                    </a:lnTo>
                    <a:lnTo>
                      <a:pt x="11311" y="16919"/>
                    </a:lnTo>
                    <a:cubicBezTo>
                      <a:pt x="11835" y="17003"/>
                      <a:pt x="12049" y="17657"/>
                      <a:pt x="11668" y="18038"/>
                    </a:cubicBezTo>
                    <a:lnTo>
                      <a:pt x="9418" y="20241"/>
                    </a:lnTo>
                    <a:lnTo>
                      <a:pt x="9942" y="23337"/>
                    </a:lnTo>
                    <a:cubicBezTo>
                      <a:pt x="10013" y="23730"/>
                      <a:pt x="9704" y="24099"/>
                      <a:pt x="9299" y="24099"/>
                    </a:cubicBezTo>
                    <a:cubicBezTo>
                      <a:pt x="9204" y="24099"/>
                      <a:pt x="9097" y="24075"/>
                      <a:pt x="9001" y="24027"/>
                    </a:cubicBezTo>
                    <a:lnTo>
                      <a:pt x="6215" y="22551"/>
                    </a:lnTo>
                    <a:lnTo>
                      <a:pt x="4691" y="23360"/>
                    </a:lnTo>
                    <a:lnTo>
                      <a:pt x="4394" y="23968"/>
                    </a:lnTo>
                    <a:cubicBezTo>
                      <a:pt x="8435" y="27638"/>
                      <a:pt x="13600" y="29532"/>
                      <a:pt x="18810" y="29532"/>
                    </a:cubicBezTo>
                    <a:cubicBezTo>
                      <a:pt x="22457" y="29532"/>
                      <a:pt x="26125" y="28603"/>
                      <a:pt x="29444" y="26706"/>
                    </a:cubicBezTo>
                    <a:cubicBezTo>
                      <a:pt x="29560" y="26640"/>
                      <a:pt x="29674" y="26611"/>
                      <a:pt x="29780" y="26611"/>
                    </a:cubicBezTo>
                    <a:cubicBezTo>
                      <a:pt x="30360" y="26611"/>
                      <a:pt x="30721" y="27475"/>
                      <a:pt x="30087" y="27837"/>
                    </a:cubicBezTo>
                    <a:cubicBezTo>
                      <a:pt x="26565" y="29849"/>
                      <a:pt x="22676" y="30831"/>
                      <a:pt x="18813" y="30831"/>
                    </a:cubicBezTo>
                    <a:cubicBezTo>
                      <a:pt x="13118" y="30831"/>
                      <a:pt x="7478" y="28696"/>
                      <a:pt x="3143" y="24575"/>
                    </a:cubicBezTo>
                    <a:lnTo>
                      <a:pt x="3132" y="24575"/>
                    </a:lnTo>
                    <a:cubicBezTo>
                      <a:pt x="3001" y="24456"/>
                      <a:pt x="2870" y="24325"/>
                      <a:pt x="2739" y="24194"/>
                    </a:cubicBezTo>
                    <a:cubicBezTo>
                      <a:pt x="2441" y="23896"/>
                      <a:pt x="2051" y="23747"/>
                      <a:pt x="1663" y="23747"/>
                    </a:cubicBezTo>
                    <a:cubicBezTo>
                      <a:pt x="1274" y="23747"/>
                      <a:pt x="887" y="23896"/>
                      <a:pt x="596" y="24194"/>
                    </a:cubicBezTo>
                    <a:cubicBezTo>
                      <a:pt x="0" y="24789"/>
                      <a:pt x="0" y="25754"/>
                      <a:pt x="596" y="26349"/>
                    </a:cubicBezTo>
                    <a:cubicBezTo>
                      <a:pt x="5620" y="31373"/>
                      <a:pt x="12207" y="33886"/>
                      <a:pt x="18796" y="33886"/>
                    </a:cubicBezTo>
                    <a:cubicBezTo>
                      <a:pt x="25384" y="33886"/>
                      <a:pt x="31974" y="31373"/>
                      <a:pt x="37005" y="26349"/>
                    </a:cubicBezTo>
                    <a:cubicBezTo>
                      <a:pt x="37600" y="25754"/>
                      <a:pt x="37588" y="24789"/>
                      <a:pt x="37005" y="24194"/>
                    </a:cubicBezTo>
                    <a:cubicBezTo>
                      <a:pt x="36707" y="23896"/>
                      <a:pt x="36317" y="23747"/>
                      <a:pt x="35927" y="23747"/>
                    </a:cubicBezTo>
                    <a:cubicBezTo>
                      <a:pt x="35537" y="23747"/>
                      <a:pt x="35147" y="23896"/>
                      <a:pt x="34850" y="24194"/>
                    </a:cubicBezTo>
                    <a:cubicBezTo>
                      <a:pt x="34731" y="24325"/>
                      <a:pt x="34600" y="24444"/>
                      <a:pt x="34469" y="24575"/>
                    </a:cubicBezTo>
                    <a:lnTo>
                      <a:pt x="34445" y="24599"/>
                    </a:lnTo>
                    <a:cubicBezTo>
                      <a:pt x="33778" y="25230"/>
                      <a:pt x="33076" y="25813"/>
                      <a:pt x="32349" y="26361"/>
                    </a:cubicBezTo>
                    <a:cubicBezTo>
                      <a:pt x="32223" y="26446"/>
                      <a:pt x="32095" y="26483"/>
                      <a:pt x="31974" y="26483"/>
                    </a:cubicBezTo>
                    <a:cubicBezTo>
                      <a:pt x="31435" y="26483"/>
                      <a:pt x="31038" y="25751"/>
                      <a:pt x="31564" y="25313"/>
                    </a:cubicBezTo>
                    <a:cubicBezTo>
                      <a:pt x="32135" y="24896"/>
                      <a:pt x="32683" y="24444"/>
                      <a:pt x="33207" y="23968"/>
                    </a:cubicBezTo>
                    <a:lnTo>
                      <a:pt x="32897" y="23360"/>
                    </a:lnTo>
                    <a:lnTo>
                      <a:pt x="31373" y="22551"/>
                    </a:lnTo>
                    <a:lnTo>
                      <a:pt x="28599" y="24015"/>
                    </a:lnTo>
                    <a:cubicBezTo>
                      <a:pt x="28504" y="24063"/>
                      <a:pt x="28397" y="24087"/>
                      <a:pt x="28301" y="24087"/>
                    </a:cubicBezTo>
                    <a:cubicBezTo>
                      <a:pt x="27897" y="24087"/>
                      <a:pt x="27587" y="23730"/>
                      <a:pt x="27658" y="23325"/>
                    </a:cubicBezTo>
                    <a:lnTo>
                      <a:pt x="28182" y="20229"/>
                    </a:lnTo>
                    <a:lnTo>
                      <a:pt x="25944" y="18038"/>
                    </a:lnTo>
                    <a:cubicBezTo>
                      <a:pt x="25551" y="17669"/>
                      <a:pt x="25765" y="17014"/>
                      <a:pt x="26301" y="16931"/>
                    </a:cubicBezTo>
                    <a:lnTo>
                      <a:pt x="29409" y="16491"/>
                    </a:lnTo>
                    <a:lnTo>
                      <a:pt x="29432" y="16431"/>
                    </a:lnTo>
                    <a:lnTo>
                      <a:pt x="21991" y="1524"/>
                    </a:lnTo>
                    <a:cubicBezTo>
                      <a:pt x="21955" y="1536"/>
                      <a:pt x="21920" y="1536"/>
                      <a:pt x="21884" y="1536"/>
                    </a:cubicBezTo>
                    <a:cubicBezTo>
                      <a:pt x="21777" y="1536"/>
                      <a:pt x="21681" y="1513"/>
                      <a:pt x="21586" y="1465"/>
                    </a:cubicBezTo>
                    <a:lnTo>
                      <a:pt x="188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55"/>
              <p:cNvSpPr/>
              <p:nvPr/>
            </p:nvSpPr>
            <p:spPr>
              <a:xfrm>
                <a:off x="2251378" y="5188963"/>
                <a:ext cx="75283" cy="83549"/>
              </a:xfrm>
              <a:custGeom>
                <a:rect b="b" l="l" r="r" t="t"/>
                <a:pathLst>
                  <a:path extrusionOk="0" h="4573" w="4120">
                    <a:moveTo>
                      <a:pt x="1846" y="0"/>
                    </a:moveTo>
                    <a:lnTo>
                      <a:pt x="0" y="3679"/>
                    </a:lnTo>
                    <a:lnTo>
                      <a:pt x="227" y="3560"/>
                    </a:lnTo>
                    <a:cubicBezTo>
                      <a:pt x="322" y="3513"/>
                      <a:pt x="426" y="3489"/>
                      <a:pt x="530" y="3489"/>
                    </a:cubicBezTo>
                    <a:cubicBezTo>
                      <a:pt x="634" y="3489"/>
                      <a:pt x="739" y="3513"/>
                      <a:pt x="834" y="3560"/>
                    </a:cubicBezTo>
                    <a:lnTo>
                      <a:pt x="2751" y="4572"/>
                    </a:lnTo>
                    <a:lnTo>
                      <a:pt x="2382" y="2441"/>
                    </a:lnTo>
                    <a:cubicBezTo>
                      <a:pt x="2346" y="2227"/>
                      <a:pt x="2417" y="2012"/>
                      <a:pt x="2572" y="1858"/>
                    </a:cubicBezTo>
                    <a:lnTo>
                      <a:pt x="4120" y="345"/>
                    </a:lnTo>
                    <a:lnTo>
                      <a:pt x="1977" y="36"/>
                    </a:lnTo>
                    <a:cubicBezTo>
                      <a:pt x="1929" y="36"/>
                      <a:pt x="1882" y="24"/>
                      <a:pt x="1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55"/>
              <p:cNvSpPr/>
              <p:nvPr/>
            </p:nvSpPr>
            <p:spPr>
              <a:xfrm>
                <a:off x="2450219" y="4787845"/>
                <a:ext cx="81166" cy="72660"/>
              </a:xfrm>
              <a:custGeom>
                <a:rect b="b" l="l" r="r" t="t"/>
                <a:pathLst>
                  <a:path extrusionOk="0" h="3977" w="4442">
                    <a:moveTo>
                      <a:pt x="2227" y="0"/>
                    </a:moveTo>
                    <a:cubicBezTo>
                      <a:pt x="2084" y="0"/>
                      <a:pt x="1846" y="191"/>
                      <a:pt x="1644" y="595"/>
                    </a:cubicBezTo>
                    <a:lnTo>
                      <a:pt x="36" y="3810"/>
                    </a:lnTo>
                    <a:lnTo>
                      <a:pt x="1" y="3977"/>
                    </a:lnTo>
                    <a:lnTo>
                      <a:pt x="1918" y="2965"/>
                    </a:lnTo>
                    <a:cubicBezTo>
                      <a:pt x="2013" y="2917"/>
                      <a:pt x="2117" y="2893"/>
                      <a:pt x="2221" y="2893"/>
                    </a:cubicBezTo>
                    <a:cubicBezTo>
                      <a:pt x="2325" y="2893"/>
                      <a:pt x="2430" y="2917"/>
                      <a:pt x="2525" y="2965"/>
                    </a:cubicBezTo>
                    <a:lnTo>
                      <a:pt x="4442" y="3977"/>
                    </a:lnTo>
                    <a:lnTo>
                      <a:pt x="4442" y="3977"/>
                    </a:lnTo>
                    <a:lnTo>
                      <a:pt x="4418" y="3810"/>
                    </a:lnTo>
                    <a:lnTo>
                      <a:pt x="2811" y="595"/>
                    </a:lnTo>
                    <a:cubicBezTo>
                      <a:pt x="2596" y="179"/>
                      <a:pt x="2358" y="0"/>
                      <a:pt x="22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55"/>
              <p:cNvSpPr/>
              <p:nvPr/>
            </p:nvSpPr>
            <p:spPr>
              <a:xfrm>
                <a:off x="2655164" y="5188963"/>
                <a:ext cx="75082" cy="83549"/>
              </a:xfrm>
              <a:custGeom>
                <a:rect b="b" l="l" r="r" t="t"/>
                <a:pathLst>
                  <a:path extrusionOk="0" h="4573" w="4109">
                    <a:moveTo>
                      <a:pt x="2274" y="0"/>
                    </a:moveTo>
                    <a:cubicBezTo>
                      <a:pt x="2227" y="24"/>
                      <a:pt x="2179" y="36"/>
                      <a:pt x="2132" y="36"/>
                    </a:cubicBezTo>
                    <a:lnTo>
                      <a:pt x="0" y="345"/>
                    </a:lnTo>
                    <a:lnTo>
                      <a:pt x="1548" y="1858"/>
                    </a:lnTo>
                    <a:cubicBezTo>
                      <a:pt x="1703" y="2012"/>
                      <a:pt x="1774" y="2227"/>
                      <a:pt x="1727" y="2441"/>
                    </a:cubicBezTo>
                    <a:lnTo>
                      <a:pt x="1370" y="4572"/>
                    </a:lnTo>
                    <a:lnTo>
                      <a:pt x="3287" y="3560"/>
                    </a:lnTo>
                    <a:cubicBezTo>
                      <a:pt x="3376" y="3513"/>
                      <a:pt x="3477" y="3489"/>
                      <a:pt x="3580" y="3489"/>
                    </a:cubicBezTo>
                    <a:cubicBezTo>
                      <a:pt x="3682" y="3489"/>
                      <a:pt x="3787" y="3513"/>
                      <a:pt x="3882" y="3560"/>
                    </a:cubicBezTo>
                    <a:lnTo>
                      <a:pt x="4108" y="3679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55"/>
              <p:cNvSpPr/>
              <p:nvPr/>
            </p:nvSpPr>
            <p:spPr>
              <a:xfrm>
                <a:off x="2425424" y="5227019"/>
                <a:ext cx="130977" cy="124674"/>
              </a:xfrm>
              <a:custGeom>
                <a:rect b="b" l="l" r="r" t="t"/>
                <a:pathLst>
                  <a:path extrusionOk="0" h="6824" w="7168">
                    <a:moveTo>
                      <a:pt x="3584" y="1"/>
                    </a:moveTo>
                    <a:lnTo>
                      <a:pt x="2620" y="1942"/>
                    </a:lnTo>
                    <a:cubicBezTo>
                      <a:pt x="2536" y="2132"/>
                      <a:pt x="2346" y="2263"/>
                      <a:pt x="2132" y="2299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4" y="4478"/>
                      <a:pt x="1727" y="4692"/>
                    </a:cubicBezTo>
                    <a:lnTo>
                      <a:pt x="1370" y="6823"/>
                    </a:lnTo>
                    <a:lnTo>
                      <a:pt x="3287" y="5811"/>
                    </a:lnTo>
                    <a:cubicBezTo>
                      <a:pt x="3382" y="5763"/>
                      <a:pt x="3483" y="5740"/>
                      <a:pt x="3584" y="5740"/>
                    </a:cubicBezTo>
                    <a:cubicBezTo>
                      <a:pt x="3685" y="5740"/>
                      <a:pt x="3787" y="5763"/>
                      <a:pt x="3882" y="5811"/>
                    </a:cubicBezTo>
                    <a:lnTo>
                      <a:pt x="5799" y="6823"/>
                    </a:lnTo>
                    <a:lnTo>
                      <a:pt x="5442" y="4692"/>
                    </a:lnTo>
                    <a:cubicBezTo>
                      <a:pt x="5394" y="4478"/>
                      <a:pt x="5465" y="4263"/>
                      <a:pt x="5620" y="4120"/>
                    </a:cubicBezTo>
                    <a:lnTo>
                      <a:pt x="7168" y="2608"/>
                    </a:lnTo>
                    <a:lnTo>
                      <a:pt x="5037" y="2299"/>
                    </a:lnTo>
                    <a:cubicBezTo>
                      <a:pt x="4822" y="2263"/>
                      <a:pt x="4632" y="2132"/>
                      <a:pt x="4549" y="1942"/>
                    </a:cubicBez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55"/>
              <p:cNvSpPr/>
              <p:nvPr/>
            </p:nvSpPr>
            <p:spPr>
              <a:xfrm>
                <a:off x="2384311" y="5188360"/>
                <a:ext cx="213003" cy="196914"/>
              </a:xfrm>
              <a:custGeom>
                <a:rect b="b" l="l" r="r" t="t"/>
                <a:pathLst>
                  <a:path extrusionOk="0" h="10778" w="11657">
                    <a:moveTo>
                      <a:pt x="5834" y="2117"/>
                    </a:moveTo>
                    <a:lnTo>
                      <a:pt x="6787" y="4058"/>
                    </a:lnTo>
                    <a:cubicBezTo>
                      <a:pt x="6882" y="4248"/>
                      <a:pt x="7072" y="4379"/>
                      <a:pt x="7275" y="4415"/>
                    </a:cubicBezTo>
                    <a:lnTo>
                      <a:pt x="9418" y="4724"/>
                    </a:lnTo>
                    <a:lnTo>
                      <a:pt x="7870" y="6236"/>
                    </a:lnTo>
                    <a:cubicBezTo>
                      <a:pt x="7715" y="6379"/>
                      <a:pt x="7644" y="6594"/>
                      <a:pt x="7680" y="6808"/>
                    </a:cubicBezTo>
                    <a:lnTo>
                      <a:pt x="8049" y="8939"/>
                    </a:lnTo>
                    <a:lnTo>
                      <a:pt x="8049" y="8939"/>
                    </a:lnTo>
                    <a:lnTo>
                      <a:pt x="6132" y="7927"/>
                    </a:lnTo>
                    <a:cubicBezTo>
                      <a:pt x="6037" y="7879"/>
                      <a:pt x="5932" y="7856"/>
                      <a:pt x="5828" y="7856"/>
                    </a:cubicBezTo>
                    <a:cubicBezTo>
                      <a:pt x="5724" y="7856"/>
                      <a:pt x="5620" y="7879"/>
                      <a:pt x="5525" y="7927"/>
                    </a:cubicBezTo>
                    <a:lnTo>
                      <a:pt x="3608" y="8939"/>
                    </a:lnTo>
                    <a:lnTo>
                      <a:pt x="3608" y="8939"/>
                    </a:lnTo>
                    <a:lnTo>
                      <a:pt x="3977" y="6808"/>
                    </a:lnTo>
                    <a:cubicBezTo>
                      <a:pt x="4013" y="6594"/>
                      <a:pt x="3941" y="6379"/>
                      <a:pt x="3786" y="6236"/>
                    </a:cubicBezTo>
                    <a:lnTo>
                      <a:pt x="2238" y="4724"/>
                    </a:lnTo>
                    <a:lnTo>
                      <a:pt x="4382" y="4415"/>
                    </a:lnTo>
                    <a:cubicBezTo>
                      <a:pt x="4596" y="4379"/>
                      <a:pt x="4775" y="4248"/>
                      <a:pt x="4870" y="4058"/>
                    </a:cubicBezTo>
                    <a:lnTo>
                      <a:pt x="5834" y="2117"/>
                    </a:lnTo>
                    <a:close/>
                    <a:moveTo>
                      <a:pt x="5834" y="0"/>
                    </a:moveTo>
                    <a:cubicBezTo>
                      <a:pt x="5602" y="0"/>
                      <a:pt x="5370" y="123"/>
                      <a:pt x="5251" y="367"/>
                    </a:cubicBezTo>
                    <a:lnTo>
                      <a:pt x="3858" y="3176"/>
                    </a:lnTo>
                    <a:lnTo>
                      <a:pt x="750" y="3629"/>
                    </a:lnTo>
                    <a:cubicBezTo>
                      <a:pt x="214" y="3700"/>
                      <a:pt x="0" y="4355"/>
                      <a:pt x="393" y="4736"/>
                    </a:cubicBezTo>
                    <a:lnTo>
                      <a:pt x="2643" y="6927"/>
                    </a:lnTo>
                    <a:lnTo>
                      <a:pt x="2108" y="10023"/>
                    </a:lnTo>
                    <a:cubicBezTo>
                      <a:pt x="2032" y="10437"/>
                      <a:pt x="2367" y="10777"/>
                      <a:pt x="2746" y="10777"/>
                    </a:cubicBezTo>
                    <a:cubicBezTo>
                      <a:pt x="2846" y="10777"/>
                      <a:pt x="2949" y="10753"/>
                      <a:pt x="3048" y="10701"/>
                    </a:cubicBezTo>
                    <a:lnTo>
                      <a:pt x="5834" y="9249"/>
                    </a:lnTo>
                    <a:lnTo>
                      <a:pt x="8608" y="10701"/>
                    </a:lnTo>
                    <a:cubicBezTo>
                      <a:pt x="8708" y="10753"/>
                      <a:pt x="8811" y="10777"/>
                      <a:pt x="8911" y="10777"/>
                    </a:cubicBezTo>
                    <a:cubicBezTo>
                      <a:pt x="9290" y="10777"/>
                      <a:pt x="9627" y="10437"/>
                      <a:pt x="9561" y="10023"/>
                    </a:cubicBezTo>
                    <a:lnTo>
                      <a:pt x="9025" y="6927"/>
                    </a:lnTo>
                    <a:lnTo>
                      <a:pt x="11275" y="4736"/>
                    </a:lnTo>
                    <a:cubicBezTo>
                      <a:pt x="11656" y="4355"/>
                      <a:pt x="11454" y="3700"/>
                      <a:pt x="10918" y="3617"/>
                    </a:cubicBezTo>
                    <a:lnTo>
                      <a:pt x="7811" y="3176"/>
                    </a:lnTo>
                    <a:lnTo>
                      <a:pt x="6418" y="367"/>
                    </a:lnTo>
                    <a:cubicBezTo>
                      <a:pt x="6299" y="123"/>
                      <a:pt x="6066" y="0"/>
                      <a:pt x="58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55"/>
              <p:cNvSpPr/>
              <p:nvPr/>
            </p:nvSpPr>
            <p:spPr>
              <a:xfrm>
                <a:off x="2425204" y="4981434"/>
                <a:ext cx="131197" cy="124656"/>
              </a:xfrm>
              <a:custGeom>
                <a:rect b="b" l="l" r="r" t="t"/>
                <a:pathLst>
                  <a:path extrusionOk="0" h="6823" w="7180">
                    <a:moveTo>
                      <a:pt x="3596" y="1"/>
                    </a:moveTo>
                    <a:lnTo>
                      <a:pt x="2632" y="1929"/>
                    </a:lnTo>
                    <a:cubicBezTo>
                      <a:pt x="2548" y="2132"/>
                      <a:pt x="2358" y="2263"/>
                      <a:pt x="2144" y="2287"/>
                    </a:cubicBezTo>
                    <a:lnTo>
                      <a:pt x="0" y="2608"/>
                    </a:lnTo>
                    <a:lnTo>
                      <a:pt x="1548" y="4120"/>
                    </a:lnTo>
                    <a:cubicBezTo>
                      <a:pt x="1703" y="4263"/>
                      <a:pt x="1775" y="4489"/>
                      <a:pt x="1739" y="4692"/>
                    </a:cubicBezTo>
                    <a:lnTo>
                      <a:pt x="1370" y="6823"/>
                    </a:lnTo>
                    <a:lnTo>
                      <a:pt x="3287" y="5823"/>
                    </a:lnTo>
                    <a:cubicBezTo>
                      <a:pt x="3382" y="5775"/>
                      <a:pt x="3486" y="5751"/>
                      <a:pt x="3590" y="5751"/>
                    </a:cubicBezTo>
                    <a:cubicBezTo>
                      <a:pt x="3694" y="5751"/>
                      <a:pt x="3799" y="5775"/>
                      <a:pt x="3894" y="5823"/>
                    </a:cubicBezTo>
                    <a:lnTo>
                      <a:pt x="5811" y="6823"/>
                    </a:lnTo>
                    <a:lnTo>
                      <a:pt x="5454" y="4692"/>
                    </a:lnTo>
                    <a:cubicBezTo>
                      <a:pt x="5406" y="4477"/>
                      <a:pt x="5477" y="4263"/>
                      <a:pt x="5632" y="4120"/>
                    </a:cubicBezTo>
                    <a:lnTo>
                      <a:pt x="7180" y="2608"/>
                    </a:lnTo>
                    <a:lnTo>
                      <a:pt x="5037" y="2299"/>
                    </a:lnTo>
                    <a:cubicBezTo>
                      <a:pt x="4834" y="2263"/>
                      <a:pt x="4644" y="2132"/>
                      <a:pt x="4561" y="1929"/>
                    </a:cubicBez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55"/>
              <p:cNvSpPr/>
              <p:nvPr/>
            </p:nvSpPr>
            <p:spPr>
              <a:xfrm>
                <a:off x="2384530" y="4942556"/>
                <a:ext cx="212783" cy="197115"/>
              </a:xfrm>
              <a:custGeom>
                <a:rect b="b" l="l" r="r" t="t"/>
                <a:pathLst>
                  <a:path extrusionOk="0" h="10789" w="11645">
                    <a:moveTo>
                      <a:pt x="5822" y="2141"/>
                    </a:moveTo>
                    <a:lnTo>
                      <a:pt x="6775" y="4069"/>
                    </a:lnTo>
                    <a:cubicBezTo>
                      <a:pt x="6870" y="4260"/>
                      <a:pt x="7060" y="4391"/>
                      <a:pt x="7263" y="4427"/>
                    </a:cubicBezTo>
                    <a:lnTo>
                      <a:pt x="9406" y="4736"/>
                    </a:lnTo>
                    <a:lnTo>
                      <a:pt x="7858" y="6236"/>
                    </a:lnTo>
                    <a:cubicBezTo>
                      <a:pt x="7703" y="6391"/>
                      <a:pt x="7632" y="6605"/>
                      <a:pt x="7680" y="6820"/>
                    </a:cubicBezTo>
                    <a:lnTo>
                      <a:pt x="8037" y="8951"/>
                    </a:lnTo>
                    <a:lnTo>
                      <a:pt x="6120" y="7951"/>
                    </a:lnTo>
                    <a:cubicBezTo>
                      <a:pt x="6025" y="7897"/>
                      <a:pt x="5920" y="7870"/>
                      <a:pt x="5818" y="7870"/>
                    </a:cubicBezTo>
                    <a:cubicBezTo>
                      <a:pt x="5715" y="7870"/>
                      <a:pt x="5614" y="7897"/>
                      <a:pt x="5525" y="7951"/>
                    </a:cubicBezTo>
                    <a:lnTo>
                      <a:pt x="3608" y="8951"/>
                    </a:lnTo>
                    <a:lnTo>
                      <a:pt x="3965" y="6820"/>
                    </a:lnTo>
                    <a:cubicBezTo>
                      <a:pt x="4001" y="6605"/>
                      <a:pt x="3929" y="6391"/>
                      <a:pt x="3774" y="6248"/>
                    </a:cubicBezTo>
                    <a:lnTo>
                      <a:pt x="2226" y="4736"/>
                    </a:lnTo>
                    <a:lnTo>
                      <a:pt x="4370" y="4427"/>
                    </a:lnTo>
                    <a:cubicBezTo>
                      <a:pt x="4584" y="4391"/>
                      <a:pt x="4763" y="4260"/>
                      <a:pt x="4858" y="4069"/>
                    </a:cubicBezTo>
                    <a:lnTo>
                      <a:pt x="5822" y="2141"/>
                    </a:lnTo>
                    <a:close/>
                    <a:moveTo>
                      <a:pt x="5822" y="0"/>
                    </a:moveTo>
                    <a:cubicBezTo>
                      <a:pt x="5590" y="0"/>
                      <a:pt x="5358" y="122"/>
                      <a:pt x="5239" y="367"/>
                    </a:cubicBezTo>
                    <a:lnTo>
                      <a:pt x="3846" y="3188"/>
                    </a:lnTo>
                    <a:lnTo>
                      <a:pt x="738" y="3629"/>
                    </a:lnTo>
                    <a:cubicBezTo>
                      <a:pt x="214" y="3712"/>
                      <a:pt x="0" y="4355"/>
                      <a:pt x="381" y="4736"/>
                    </a:cubicBezTo>
                    <a:lnTo>
                      <a:pt x="2631" y="6927"/>
                    </a:lnTo>
                    <a:lnTo>
                      <a:pt x="2096" y="10022"/>
                    </a:lnTo>
                    <a:cubicBezTo>
                      <a:pt x="2030" y="10447"/>
                      <a:pt x="2359" y="10789"/>
                      <a:pt x="2742" y="10789"/>
                    </a:cubicBezTo>
                    <a:cubicBezTo>
                      <a:pt x="2842" y="10789"/>
                      <a:pt x="2946" y="10765"/>
                      <a:pt x="3048" y="10713"/>
                    </a:cubicBezTo>
                    <a:lnTo>
                      <a:pt x="5822" y="9249"/>
                    </a:lnTo>
                    <a:lnTo>
                      <a:pt x="8596" y="10713"/>
                    </a:lnTo>
                    <a:cubicBezTo>
                      <a:pt x="8692" y="10761"/>
                      <a:pt x="8799" y="10784"/>
                      <a:pt x="8894" y="10784"/>
                    </a:cubicBezTo>
                    <a:cubicBezTo>
                      <a:pt x="9299" y="10784"/>
                      <a:pt x="9608" y="10415"/>
                      <a:pt x="9537" y="10022"/>
                    </a:cubicBezTo>
                    <a:lnTo>
                      <a:pt x="9013" y="6939"/>
                    </a:lnTo>
                    <a:lnTo>
                      <a:pt x="11263" y="4736"/>
                    </a:lnTo>
                    <a:cubicBezTo>
                      <a:pt x="11644" y="4355"/>
                      <a:pt x="11430" y="3700"/>
                      <a:pt x="10906" y="3629"/>
                    </a:cubicBezTo>
                    <a:lnTo>
                      <a:pt x="7799" y="3188"/>
                    </a:lnTo>
                    <a:lnTo>
                      <a:pt x="6406" y="367"/>
                    </a:lnTo>
                    <a:cubicBezTo>
                      <a:pt x="6287" y="122"/>
                      <a:pt x="6054" y="0"/>
                      <a:pt x="58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55"/>
              <p:cNvSpPr/>
              <p:nvPr/>
            </p:nvSpPr>
            <p:spPr>
              <a:xfrm>
                <a:off x="2121716" y="4764131"/>
                <a:ext cx="738611" cy="744667"/>
              </a:xfrm>
              <a:custGeom>
                <a:rect b="b" l="l" r="r" t="t"/>
                <a:pathLst>
                  <a:path extrusionOk="0" h="40759" w="40422">
                    <a:moveTo>
                      <a:pt x="20205" y="1286"/>
                    </a:moveTo>
                    <a:cubicBezTo>
                      <a:pt x="20348" y="1286"/>
                      <a:pt x="20574" y="1477"/>
                      <a:pt x="20789" y="1882"/>
                    </a:cubicBezTo>
                    <a:lnTo>
                      <a:pt x="22396" y="5096"/>
                    </a:lnTo>
                    <a:lnTo>
                      <a:pt x="22420" y="5263"/>
                    </a:lnTo>
                    <a:lnTo>
                      <a:pt x="20503" y="4263"/>
                    </a:lnTo>
                    <a:cubicBezTo>
                      <a:pt x="20408" y="4209"/>
                      <a:pt x="20303" y="4182"/>
                      <a:pt x="20199" y="4182"/>
                    </a:cubicBezTo>
                    <a:cubicBezTo>
                      <a:pt x="20095" y="4182"/>
                      <a:pt x="19991" y="4209"/>
                      <a:pt x="19896" y="4263"/>
                    </a:cubicBezTo>
                    <a:lnTo>
                      <a:pt x="17979" y="5275"/>
                    </a:lnTo>
                    <a:lnTo>
                      <a:pt x="18014" y="5108"/>
                    </a:lnTo>
                    <a:lnTo>
                      <a:pt x="19622" y="1893"/>
                    </a:lnTo>
                    <a:cubicBezTo>
                      <a:pt x="19824" y="1477"/>
                      <a:pt x="20062" y="1286"/>
                      <a:pt x="20205" y="1286"/>
                    </a:cubicBezTo>
                    <a:close/>
                    <a:moveTo>
                      <a:pt x="8942" y="23253"/>
                    </a:moveTo>
                    <a:cubicBezTo>
                      <a:pt x="8978" y="23277"/>
                      <a:pt x="9025" y="23289"/>
                      <a:pt x="9073" y="23289"/>
                    </a:cubicBezTo>
                    <a:lnTo>
                      <a:pt x="11216" y="23598"/>
                    </a:lnTo>
                    <a:lnTo>
                      <a:pt x="9668" y="25111"/>
                    </a:lnTo>
                    <a:cubicBezTo>
                      <a:pt x="9513" y="25265"/>
                      <a:pt x="9442" y="25480"/>
                      <a:pt x="9478" y="25694"/>
                    </a:cubicBezTo>
                    <a:lnTo>
                      <a:pt x="9847" y="27825"/>
                    </a:lnTo>
                    <a:lnTo>
                      <a:pt x="7930" y="26813"/>
                    </a:lnTo>
                    <a:cubicBezTo>
                      <a:pt x="7835" y="26766"/>
                      <a:pt x="7730" y="26742"/>
                      <a:pt x="7626" y="26742"/>
                    </a:cubicBezTo>
                    <a:cubicBezTo>
                      <a:pt x="7522" y="26742"/>
                      <a:pt x="7418" y="26766"/>
                      <a:pt x="7323" y="26813"/>
                    </a:cubicBezTo>
                    <a:lnTo>
                      <a:pt x="7096" y="26932"/>
                    </a:lnTo>
                    <a:lnTo>
                      <a:pt x="8942" y="23253"/>
                    </a:lnTo>
                    <a:close/>
                    <a:moveTo>
                      <a:pt x="31468" y="23253"/>
                    </a:moveTo>
                    <a:lnTo>
                      <a:pt x="33302" y="26932"/>
                    </a:lnTo>
                    <a:lnTo>
                      <a:pt x="33302" y="26932"/>
                    </a:lnTo>
                    <a:lnTo>
                      <a:pt x="33088" y="26813"/>
                    </a:lnTo>
                    <a:cubicBezTo>
                      <a:pt x="32992" y="26766"/>
                      <a:pt x="32888" y="26742"/>
                      <a:pt x="32784" y="26742"/>
                    </a:cubicBezTo>
                    <a:cubicBezTo>
                      <a:pt x="32680" y="26742"/>
                      <a:pt x="32576" y="26766"/>
                      <a:pt x="32481" y="26813"/>
                    </a:cubicBezTo>
                    <a:lnTo>
                      <a:pt x="30564" y="27825"/>
                    </a:lnTo>
                    <a:lnTo>
                      <a:pt x="30921" y="25694"/>
                    </a:lnTo>
                    <a:cubicBezTo>
                      <a:pt x="30968" y="25480"/>
                      <a:pt x="30897" y="25265"/>
                      <a:pt x="30742" y="25111"/>
                    </a:cubicBezTo>
                    <a:lnTo>
                      <a:pt x="29194" y="23598"/>
                    </a:lnTo>
                    <a:lnTo>
                      <a:pt x="31338" y="23289"/>
                    </a:lnTo>
                    <a:cubicBezTo>
                      <a:pt x="31373" y="23289"/>
                      <a:pt x="31421" y="23277"/>
                      <a:pt x="31468" y="23253"/>
                    </a:cubicBezTo>
                    <a:close/>
                    <a:moveTo>
                      <a:pt x="20205" y="5572"/>
                    </a:moveTo>
                    <a:lnTo>
                      <a:pt x="22979" y="7037"/>
                    </a:lnTo>
                    <a:cubicBezTo>
                      <a:pt x="23075" y="7085"/>
                      <a:pt x="23182" y="7108"/>
                      <a:pt x="23277" y="7108"/>
                    </a:cubicBezTo>
                    <a:cubicBezTo>
                      <a:pt x="23313" y="7108"/>
                      <a:pt x="23348" y="7108"/>
                      <a:pt x="23384" y="7096"/>
                    </a:cubicBezTo>
                    <a:lnTo>
                      <a:pt x="30826" y="21991"/>
                    </a:lnTo>
                    <a:lnTo>
                      <a:pt x="30802" y="22051"/>
                    </a:lnTo>
                    <a:lnTo>
                      <a:pt x="27694" y="22503"/>
                    </a:lnTo>
                    <a:cubicBezTo>
                      <a:pt x="27158" y="22575"/>
                      <a:pt x="26944" y="23229"/>
                      <a:pt x="27325" y="23610"/>
                    </a:cubicBezTo>
                    <a:lnTo>
                      <a:pt x="29587" y="25813"/>
                    </a:lnTo>
                    <a:lnTo>
                      <a:pt x="29052" y="28897"/>
                    </a:lnTo>
                    <a:cubicBezTo>
                      <a:pt x="28980" y="29302"/>
                      <a:pt x="29290" y="29659"/>
                      <a:pt x="29694" y="29659"/>
                    </a:cubicBezTo>
                    <a:cubicBezTo>
                      <a:pt x="29802" y="29659"/>
                      <a:pt x="29897" y="29635"/>
                      <a:pt x="29992" y="29587"/>
                    </a:cubicBezTo>
                    <a:lnTo>
                      <a:pt x="32766" y="28123"/>
                    </a:lnTo>
                    <a:lnTo>
                      <a:pt x="34290" y="28932"/>
                    </a:lnTo>
                    <a:lnTo>
                      <a:pt x="34600" y="29540"/>
                    </a:lnTo>
                    <a:cubicBezTo>
                      <a:pt x="34076" y="30016"/>
                      <a:pt x="33528" y="30468"/>
                      <a:pt x="32969" y="30885"/>
                    </a:cubicBezTo>
                    <a:cubicBezTo>
                      <a:pt x="32442" y="31314"/>
                      <a:pt x="32833" y="32054"/>
                      <a:pt x="33371" y="32054"/>
                    </a:cubicBezTo>
                    <a:cubicBezTo>
                      <a:pt x="33491" y="32054"/>
                      <a:pt x="33617" y="32017"/>
                      <a:pt x="33743" y="31933"/>
                    </a:cubicBezTo>
                    <a:cubicBezTo>
                      <a:pt x="34469" y="31385"/>
                      <a:pt x="35171" y="30790"/>
                      <a:pt x="35838" y="30171"/>
                    </a:cubicBezTo>
                    <a:lnTo>
                      <a:pt x="35862" y="30147"/>
                    </a:lnTo>
                    <a:cubicBezTo>
                      <a:pt x="35993" y="30016"/>
                      <a:pt x="36124" y="29897"/>
                      <a:pt x="36243" y="29766"/>
                    </a:cubicBezTo>
                    <a:cubicBezTo>
                      <a:pt x="36541" y="29468"/>
                      <a:pt x="36930" y="29319"/>
                      <a:pt x="37320" y="29319"/>
                    </a:cubicBezTo>
                    <a:cubicBezTo>
                      <a:pt x="37710" y="29319"/>
                      <a:pt x="38100" y="29468"/>
                      <a:pt x="38398" y="29766"/>
                    </a:cubicBezTo>
                    <a:cubicBezTo>
                      <a:pt x="38993" y="30349"/>
                      <a:pt x="39005" y="31314"/>
                      <a:pt x="38410" y="31921"/>
                    </a:cubicBezTo>
                    <a:cubicBezTo>
                      <a:pt x="33379" y="36945"/>
                      <a:pt x="26789" y="39458"/>
                      <a:pt x="20201" y="39458"/>
                    </a:cubicBezTo>
                    <a:cubicBezTo>
                      <a:pt x="13612" y="39458"/>
                      <a:pt x="7025" y="36945"/>
                      <a:pt x="2001" y="31921"/>
                    </a:cubicBezTo>
                    <a:cubicBezTo>
                      <a:pt x="1405" y="31326"/>
                      <a:pt x="1405" y="30361"/>
                      <a:pt x="2001" y="29766"/>
                    </a:cubicBezTo>
                    <a:cubicBezTo>
                      <a:pt x="2298" y="29468"/>
                      <a:pt x="2685" y="29319"/>
                      <a:pt x="3072" y="29319"/>
                    </a:cubicBezTo>
                    <a:cubicBezTo>
                      <a:pt x="3459" y="29319"/>
                      <a:pt x="3846" y="29468"/>
                      <a:pt x="4144" y="29766"/>
                    </a:cubicBezTo>
                    <a:cubicBezTo>
                      <a:pt x="4275" y="29897"/>
                      <a:pt x="4406" y="30028"/>
                      <a:pt x="4537" y="30159"/>
                    </a:cubicBezTo>
                    <a:lnTo>
                      <a:pt x="4548" y="30159"/>
                    </a:lnTo>
                    <a:cubicBezTo>
                      <a:pt x="8882" y="34272"/>
                      <a:pt x="14520" y="36404"/>
                      <a:pt x="20213" y="36404"/>
                    </a:cubicBezTo>
                    <a:cubicBezTo>
                      <a:pt x="24078" y="36404"/>
                      <a:pt x="27968" y="35422"/>
                      <a:pt x="31492" y="33409"/>
                    </a:cubicBezTo>
                    <a:cubicBezTo>
                      <a:pt x="32126" y="33047"/>
                      <a:pt x="31765" y="32183"/>
                      <a:pt x="31185" y="32183"/>
                    </a:cubicBezTo>
                    <a:cubicBezTo>
                      <a:pt x="31079" y="32183"/>
                      <a:pt x="30965" y="32212"/>
                      <a:pt x="30849" y="32278"/>
                    </a:cubicBezTo>
                    <a:cubicBezTo>
                      <a:pt x="27530" y="34175"/>
                      <a:pt x="23862" y="35104"/>
                      <a:pt x="20215" y="35104"/>
                    </a:cubicBezTo>
                    <a:cubicBezTo>
                      <a:pt x="15005" y="35104"/>
                      <a:pt x="9840" y="33210"/>
                      <a:pt x="5799" y="29540"/>
                    </a:cubicBezTo>
                    <a:lnTo>
                      <a:pt x="6096" y="28921"/>
                    </a:lnTo>
                    <a:lnTo>
                      <a:pt x="7620" y="28123"/>
                    </a:lnTo>
                    <a:lnTo>
                      <a:pt x="10406" y="29587"/>
                    </a:lnTo>
                    <a:cubicBezTo>
                      <a:pt x="10490" y="29635"/>
                      <a:pt x="10597" y="29659"/>
                      <a:pt x="10704" y="29659"/>
                    </a:cubicBezTo>
                    <a:cubicBezTo>
                      <a:pt x="11097" y="29659"/>
                      <a:pt x="11406" y="29302"/>
                      <a:pt x="11335" y="28897"/>
                    </a:cubicBezTo>
                    <a:lnTo>
                      <a:pt x="10823" y="25813"/>
                    </a:lnTo>
                    <a:lnTo>
                      <a:pt x="13061" y="23622"/>
                    </a:lnTo>
                    <a:cubicBezTo>
                      <a:pt x="13454" y="23241"/>
                      <a:pt x="13240" y="22586"/>
                      <a:pt x="12704" y="22515"/>
                    </a:cubicBezTo>
                    <a:lnTo>
                      <a:pt x="9597" y="22063"/>
                    </a:lnTo>
                    <a:lnTo>
                      <a:pt x="9573" y="22003"/>
                    </a:lnTo>
                    <a:lnTo>
                      <a:pt x="17014" y="7108"/>
                    </a:lnTo>
                    <a:cubicBezTo>
                      <a:pt x="17048" y="7115"/>
                      <a:pt x="17083" y="7117"/>
                      <a:pt x="17118" y="7117"/>
                    </a:cubicBezTo>
                    <a:cubicBezTo>
                      <a:pt x="17218" y="7117"/>
                      <a:pt x="17322" y="7093"/>
                      <a:pt x="17419" y="7049"/>
                    </a:cubicBezTo>
                    <a:lnTo>
                      <a:pt x="20205" y="5572"/>
                    </a:lnTo>
                    <a:close/>
                    <a:moveTo>
                      <a:pt x="20205" y="0"/>
                    </a:moveTo>
                    <a:cubicBezTo>
                      <a:pt x="19800" y="0"/>
                      <a:pt x="19038" y="167"/>
                      <a:pt x="18455" y="1310"/>
                    </a:cubicBezTo>
                    <a:lnTo>
                      <a:pt x="16812" y="4608"/>
                    </a:lnTo>
                    <a:lnTo>
                      <a:pt x="4810" y="28611"/>
                    </a:lnTo>
                    <a:cubicBezTo>
                      <a:pt x="4298" y="28223"/>
                      <a:pt x="3691" y="28033"/>
                      <a:pt x="3088" y="28033"/>
                    </a:cubicBezTo>
                    <a:cubicBezTo>
                      <a:pt x="2305" y="28033"/>
                      <a:pt x="1528" y="28354"/>
                      <a:pt x="977" y="28980"/>
                    </a:cubicBezTo>
                    <a:cubicBezTo>
                      <a:pt x="0" y="30099"/>
                      <a:pt x="48" y="31778"/>
                      <a:pt x="1084" y="32838"/>
                    </a:cubicBezTo>
                    <a:cubicBezTo>
                      <a:pt x="6364" y="38118"/>
                      <a:pt x="13288" y="40758"/>
                      <a:pt x="20211" y="40758"/>
                    </a:cubicBezTo>
                    <a:cubicBezTo>
                      <a:pt x="27135" y="40758"/>
                      <a:pt x="34058" y="38118"/>
                      <a:pt x="39339" y="32838"/>
                    </a:cubicBezTo>
                    <a:cubicBezTo>
                      <a:pt x="40422" y="31730"/>
                      <a:pt x="40422" y="29945"/>
                      <a:pt x="39327" y="28849"/>
                    </a:cubicBezTo>
                    <a:cubicBezTo>
                      <a:pt x="38774" y="28303"/>
                      <a:pt x="38047" y="28023"/>
                      <a:pt x="37319" y="28023"/>
                    </a:cubicBezTo>
                    <a:cubicBezTo>
                      <a:pt x="36714" y="28023"/>
                      <a:pt x="36108" y="28216"/>
                      <a:pt x="35600" y="28611"/>
                    </a:cubicBezTo>
                    <a:lnTo>
                      <a:pt x="23598" y="4608"/>
                    </a:lnTo>
                    <a:lnTo>
                      <a:pt x="21955" y="1310"/>
                    </a:lnTo>
                    <a:cubicBezTo>
                      <a:pt x="21372" y="167"/>
                      <a:pt x="20610" y="0"/>
                      <a:pt x="202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56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</a:t>
            </a:r>
            <a:r>
              <a:rPr lang="en"/>
              <a:t>was Ejected</a:t>
            </a:r>
            <a:endParaRPr/>
          </a:p>
        </p:txBody>
      </p:sp>
      <p:grpSp>
        <p:nvGrpSpPr>
          <p:cNvPr id="1107" name="Google Shape;1107;p56"/>
          <p:cNvGrpSpPr/>
          <p:nvPr/>
        </p:nvGrpSpPr>
        <p:grpSpPr>
          <a:xfrm>
            <a:off x="6636450" y="1892041"/>
            <a:ext cx="1311472" cy="1207008"/>
            <a:chOff x="6636450" y="1892041"/>
            <a:chExt cx="1311472" cy="1207008"/>
          </a:xfrm>
        </p:grpSpPr>
        <p:grpSp>
          <p:nvGrpSpPr>
            <p:cNvPr id="1108" name="Google Shape;1108;p56"/>
            <p:cNvGrpSpPr/>
            <p:nvPr/>
          </p:nvGrpSpPr>
          <p:grpSpPr>
            <a:xfrm rot="-1057995">
              <a:off x="6854446" y="2015079"/>
              <a:ext cx="967655" cy="960949"/>
              <a:chOff x="5316699" y="4268950"/>
              <a:chExt cx="926731" cy="1011249"/>
            </a:xfrm>
          </p:grpSpPr>
          <p:sp>
            <p:nvSpPr>
              <p:cNvPr id="1109" name="Google Shape;1109;p56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56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56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56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56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56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5" name="Google Shape;1115;p56"/>
            <p:cNvGrpSpPr/>
            <p:nvPr/>
          </p:nvGrpSpPr>
          <p:grpSpPr>
            <a:xfrm rot="-3739004">
              <a:off x="6684565" y="2012043"/>
              <a:ext cx="522318" cy="428736"/>
              <a:chOff x="2143461" y="6160099"/>
              <a:chExt cx="694903" cy="565584"/>
            </a:xfrm>
          </p:grpSpPr>
          <p:sp>
            <p:nvSpPr>
              <p:cNvPr id="1116" name="Google Shape;1116;p56"/>
              <p:cNvSpPr/>
              <p:nvPr/>
            </p:nvSpPr>
            <p:spPr>
              <a:xfrm>
                <a:off x="2143461" y="6160099"/>
                <a:ext cx="694903" cy="408316"/>
              </a:xfrm>
              <a:custGeom>
                <a:rect b="b" l="l" r="r" t="t"/>
                <a:pathLst>
                  <a:path extrusionOk="0" h="22349" w="38030">
                    <a:moveTo>
                      <a:pt x="19015" y="0"/>
                    </a:moveTo>
                    <a:cubicBezTo>
                      <a:pt x="5168" y="0"/>
                      <a:pt x="1" y="12990"/>
                      <a:pt x="1" y="16383"/>
                    </a:cubicBezTo>
                    <a:cubicBezTo>
                      <a:pt x="1" y="20443"/>
                      <a:pt x="4644" y="22348"/>
                      <a:pt x="4644" y="22348"/>
                    </a:cubicBezTo>
                    <a:lnTo>
                      <a:pt x="33386" y="22348"/>
                    </a:lnTo>
                    <a:cubicBezTo>
                      <a:pt x="33386" y="22348"/>
                      <a:pt x="38029" y="20443"/>
                      <a:pt x="38029" y="16383"/>
                    </a:cubicBezTo>
                    <a:cubicBezTo>
                      <a:pt x="38029" y="12990"/>
                      <a:pt x="32850" y="0"/>
                      <a:pt x="190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56"/>
              <p:cNvSpPr/>
              <p:nvPr/>
            </p:nvSpPr>
            <p:spPr>
              <a:xfrm>
                <a:off x="2228318" y="6453330"/>
                <a:ext cx="525188" cy="140113"/>
              </a:xfrm>
              <a:custGeom>
                <a:rect b="b" l="l" r="r" t="t"/>
                <a:pathLst>
                  <a:path extrusionOk="0" h="7669" w="28742">
                    <a:moveTo>
                      <a:pt x="14371" y="1"/>
                    </a:moveTo>
                    <a:cubicBezTo>
                      <a:pt x="8144" y="1"/>
                      <a:pt x="3084" y="2549"/>
                      <a:pt x="1000" y="3775"/>
                    </a:cubicBezTo>
                    <a:cubicBezTo>
                      <a:pt x="381" y="4144"/>
                      <a:pt x="0" y="4823"/>
                      <a:pt x="0" y="5549"/>
                    </a:cubicBezTo>
                    <a:lnTo>
                      <a:pt x="0" y="7668"/>
                    </a:lnTo>
                    <a:lnTo>
                      <a:pt x="28742" y="7668"/>
                    </a:lnTo>
                    <a:lnTo>
                      <a:pt x="28742" y="5549"/>
                    </a:lnTo>
                    <a:cubicBezTo>
                      <a:pt x="28742" y="4811"/>
                      <a:pt x="28361" y="4144"/>
                      <a:pt x="27730" y="3775"/>
                    </a:cubicBezTo>
                    <a:cubicBezTo>
                      <a:pt x="25658" y="2549"/>
                      <a:pt x="20586" y="1"/>
                      <a:pt x="1437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cap="flat" cmpd="sng" w="285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56"/>
              <p:cNvSpPr/>
              <p:nvPr/>
            </p:nvSpPr>
            <p:spPr>
              <a:xfrm>
                <a:off x="2228099" y="6533593"/>
                <a:ext cx="525407" cy="192091"/>
              </a:xfrm>
              <a:custGeom>
                <a:rect b="b" l="l" r="r" t="t"/>
                <a:pathLst>
                  <a:path extrusionOk="0" h="10514" w="28754">
                    <a:moveTo>
                      <a:pt x="14383" y="0"/>
                    </a:moveTo>
                    <a:cubicBezTo>
                      <a:pt x="6787" y="0"/>
                      <a:pt x="12" y="4120"/>
                      <a:pt x="12" y="4120"/>
                    </a:cubicBezTo>
                    <a:cubicBezTo>
                      <a:pt x="12" y="4120"/>
                      <a:pt x="0" y="10513"/>
                      <a:pt x="14383" y="10513"/>
                    </a:cubicBezTo>
                    <a:cubicBezTo>
                      <a:pt x="28754" y="10513"/>
                      <a:pt x="28754" y="4120"/>
                      <a:pt x="28754" y="4120"/>
                    </a:cubicBezTo>
                    <a:cubicBezTo>
                      <a:pt x="28754" y="4120"/>
                      <a:pt x="21991" y="0"/>
                      <a:pt x="14383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 cap="flat" cmpd="sng" w="285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56"/>
              <p:cNvSpPr/>
              <p:nvPr/>
            </p:nvSpPr>
            <p:spPr>
              <a:xfrm>
                <a:off x="2416726" y="6247101"/>
                <a:ext cx="147952" cy="136988"/>
              </a:xfrm>
              <a:custGeom>
                <a:rect b="b" l="l" r="r" t="t"/>
                <a:pathLst>
                  <a:path extrusionOk="0" h="7498" w="8097">
                    <a:moveTo>
                      <a:pt x="4060" y="1"/>
                    </a:moveTo>
                    <a:cubicBezTo>
                      <a:pt x="3864" y="1"/>
                      <a:pt x="3667" y="96"/>
                      <a:pt x="3548" y="286"/>
                    </a:cubicBezTo>
                    <a:lnTo>
                      <a:pt x="2643" y="1739"/>
                    </a:lnTo>
                    <a:cubicBezTo>
                      <a:pt x="2548" y="1870"/>
                      <a:pt x="2417" y="1965"/>
                      <a:pt x="2274" y="2001"/>
                    </a:cubicBezTo>
                    <a:lnTo>
                      <a:pt x="607" y="2418"/>
                    </a:lnTo>
                    <a:cubicBezTo>
                      <a:pt x="179" y="2525"/>
                      <a:pt x="0" y="3049"/>
                      <a:pt x="298" y="3394"/>
                    </a:cubicBezTo>
                    <a:lnTo>
                      <a:pt x="1393" y="4704"/>
                    </a:lnTo>
                    <a:cubicBezTo>
                      <a:pt x="1500" y="4823"/>
                      <a:pt x="1548" y="4977"/>
                      <a:pt x="1536" y="5132"/>
                    </a:cubicBezTo>
                    <a:lnTo>
                      <a:pt x="1441" y="6394"/>
                    </a:lnTo>
                    <a:lnTo>
                      <a:pt x="1417" y="6847"/>
                    </a:lnTo>
                    <a:cubicBezTo>
                      <a:pt x="1388" y="7208"/>
                      <a:pt x="1687" y="7498"/>
                      <a:pt x="2019" y="7498"/>
                    </a:cubicBezTo>
                    <a:cubicBezTo>
                      <a:pt x="2092" y="7498"/>
                      <a:pt x="2166" y="7484"/>
                      <a:pt x="2239" y="7454"/>
                    </a:cubicBezTo>
                    <a:lnTo>
                      <a:pt x="3834" y="6811"/>
                    </a:lnTo>
                    <a:cubicBezTo>
                      <a:pt x="3905" y="6781"/>
                      <a:pt x="3980" y="6766"/>
                      <a:pt x="4054" y="6766"/>
                    </a:cubicBezTo>
                    <a:cubicBezTo>
                      <a:pt x="4129" y="6766"/>
                      <a:pt x="4203" y="6781"/>
                      <a:pt x="4274" y="6811"/>
                    </a:cubicBezTo>
                    <a:lnTo>
                      <a:pt x="5858" y="7454"/>
                    </a:lnTo>
                    <a:cubicBezTo>
                      <a:pt x="5933" y="7484"/>
                      <a:pt x="6009" y="7498"/>
                      <a:pt x="6083" y="7498"/>
                    </a:cubicBezTo>
                    <a:cubicBezTo>
                      <a:pt x="6421" y="7498"/>
                      <a:pt x="6721" y="7208"/>
                      <a:pt x="6691" y="6847"/>
                    </a:cubicBezTo>
                    <a:lnTo>
                      <a:pt x="6656" y="6394"/>
                    </a:lnTo>
                    <a:lnTo>
                      <a:pt x="6572" y="5132"/>
                    </a:lnTo>
                    <a:cubicBezTo>
                      <a:pt x="6560" y="4977"/>
                      <a:pt x="6608" y="4823"/>
                      <a:pt x="6715" y="4704"/>
                    </a:cubicBezTo>
                    <a:lnTo>
                      <a:pt x="7811" y="3394"/>
                    </a:lnTo>
                    <a:cubicBezTo>
                      <a:pt x="8096" y="3049"/>
                      <a:pt x="7930" y="2537"/>
                      <a:pt x="7501" y="2418"/>
                    </a:cubicBezTo>
                    <a:lnTo>
                      <a:pt x="5846" y="2001"/>
                    </a:lnTo>
                    <a:cubicBezTo>
                      <a:pt x="5691" y="1965"/>
                      <a:pt x="5560" y="1870"/>
                      <a:pt x="5477" y="1739"/>
                    </a:cubicBezTo>
                    <a:lnTo>
                      <a:pt x="4572" y="286"/>
                    </a:lnTo>
                    <a:cubicBezTo>
                      <a:pt x="4453" y="96"/>
                      <a:pt x="4257" y="1"/>
                      <a:pt x="40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28575">
                <a:solidFill>
                  <a:srgbClr val="000000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jugar?</a:t>
            </a:r>
            <a:endParaRPr/>
          </a:p>
        </p:txBody>
      </p:sp>
      <p:sp>
        <p:nvSpPr>
          <p:cNvPr id="288" name="Google Shape;288;p30"/>
          <p:cNvSpPr txBox="1"/>
          <p:nvPr/>
        </p:nvSpPr>
        <p:spPr>
          <a:xfrm flipH="1">
            <a:off x="3521539" y="2239026"/>
            <a:ext cx="21009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</a:t>
            </a: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3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 flipH="1">
            <a:off x="3529073" y="1311276"/>
            <a:ext cx="2100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Si eres un impostor, miente sobre tu información.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 flipH="1">
            <a:off x="773699" y="223958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</a:t>
            </a: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 flipH="1">
            <a:off x="773705" y="1503427"/>
            <a:ext cx="2200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5 jugadores entran a la nave.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 flipH="1">
            <a:off x="48268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4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0"/>
          <p:cNvSpPr txBox="1"/>
          <p:nvPr/>
        </p:nvSpPr>
        <p:spPr>
          <a:xfrm flipH="1">
            <a:off x="4826850" y="3827952"/>
            <a:ext cx="2200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Votación sobre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quién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es el impostor.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 flipH="1">
            <a:off x="21250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 2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 flipH="1">
            <a:off x="2125050" y="3827950"/>
            <a:ext cx="2200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Si eres un tripulante, da la información correcta.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 flipH="1">
            <a:off x="6184488" y="2239026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Step</a:t>
            </a:r>
            <a:r>
              <a:rPr lang="en" sz="1600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5</a:t>
            </a:r>
            <a:endParaRPr sz="16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 flipH="1">
            <a:off x="6184525" y="1498651"/>
            <a:ext cx="2200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La persona votada será expulsada de la nave.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98" name="Google Shape;298;p30"/>
          <p:cNvCxnSpPr/>
          <p:nvPr/>
        </p:nvCxnSpPr>
        <p:spPr>
          <a:xfrm>
            <a:off x="723900" y="3138475"/>
            <a:ext cx="77058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99" name="Google Shape;299;p30"/>
          <p:cNvGrpSpPr/>
          <p:nvPr/>
        </p:nvGrpSpPr>
        <p:grpSpPr>
          <a:xfrm>
            <a:off x="1587750" y="2790437"/>
            <a:ext cx="572700" cy="572700"/>
            <a:chOff x="1587750" y="2790437"/>
            <a:chExt cx="572700" cy="572700"/>
          </a:xfrm>
        </p:grpSpPr>
        <p:sp>
          <p:nvSpPr>
            <p:cNvPr id="300" name="Google Shape;300;p30"/>
            <p:cNvSpPr/>
            <p:nvPr/>
          </p:nvSpPr>
          <p:spPr>
            <a:xfrm>
              <a:off x="158775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cap="flat" cmpd="sng" w="38100">
              <a:solidFill>
                <a:srgbClr val="081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30"/>
            <p:cNvGrpSpPr/>
            <p:nvPr/>
          </p:nvGrpSpPr>
          <p:grpSpPr>
            <a:xfrm>
              <a:off x="1699059" y="2901736"/>
              <a:ext cx="350079" cy="350079"/>
              <a:chOff x="3497300" y="3227275"/>
              <a:chExt cx="296175" cy="296175"/>
            </a:xfrm>
          </p:grpSpPr>
          <p:sp>
            <p:nvSpPr>
              <p:cNvPr id="302" name="Google Shape;302;p30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rect b="b" l="l" r="r" t="t"/>
                <a:pathLst>
                  <a:path extrusionOk="0" h="2742" w="2774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rect b="b" l="l" r="r" t="t"/>
                <a:pathLst>
                  <a:path extrusionOk="0" h="3467" w="3466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rect b="b" l="l" r="r" t="t"/>
                <a:pathLst>
                  <a:path extrusionOk="0" h="3467" w="3467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rect b="b" l="l" r="r" t="t"/>
                <a:pathLst>
                  <a:path extrusionOk="0" h="1009" w="1671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rect b="b" l="l" r="r" t="t"/>
                <a:pathLst>
                  <a:path extrusionOk="0" h="4254" w="2805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rect b="b" l="l" r="r" t="t"/>
                <a:pathLst>
                  <a:path extrusionOk="0" h="4348" w="5514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rect b="b" l="l" r="r" t="t"/>
                <a:pathLst>
                  <a:path extrusionOk="0" h="4349" w="5451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0" name="Google Shape;310;p30"/>
          <p:cNvGrpSpPr/>
          <p:nvPr/>
        </p:nvGrpSpPr>
        <p:grpSpPr>
          <a:xfrm>
            <a:off x="2938800" y="2790437"/>
            <a:ext cx="572700" cy="572700"/>
            <a:chOff x="2938800" y="2790437"/>
            <a:chExt cx="572700" cy="572700"/>
          </a:xfrm>
        </p:grpSpPr>
        <p:sp>
          <p:nvSpPr>
            <p:cNvPr id="311" name="Google Shape;311;p30"/>
            <p:cNvSpPr/>
            <p:nvPr/>
          </p:nvSpPr>
          <p:spPr>
            <a:xfrm>
              <a:off x="293880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cap="flat" cmpd="sng" w="38100">
              <a:solidFill>
                <a:srgbClr val="081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2" name="Google Shape;312;p30"/>
            <p:cNvGrpSpPr/>
            <p:nvPr/>
          </p:nvGrpSpPr>
          <p:grpSpPr>
            <a:xfrm>
              <a:off x="3049638" y="2903126"/>
              <a:ext cx="351024" cy="347301"/>
              <a:chOff x="946175" y="3619500"/>
              <a:chExt cx="296975" cy="293825"/>
            </a:xfrm>
          </p:grpSpPr>
          <p:sp>
            <p:nvSpPr>
              <p:cNvPr id="313" name="Google Shape;313;p30"/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rect b="b" l="l" r="r" t="t"/>
                <a:pathLst>
                  <a:path extrusionOk="0" h="11753" w="8318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rect b="b" l="l" r="r" t="t"/>
                <a:pathLst>
                  <a:path extrusionOk="0" h="2238" w="2301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rect b="b" l="l" r="r" t="t"/>
                <a:pathLst>
                  <a:path extrusionOk="0" h="1801" w="1855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rect b="b" l="l" r="r" t="t"/>
                <a:pathLst>
                  <a:path extrusionOk="0" h="3908" w="3908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rect b="b" l="l" r="r" t="t"/>
                <a:pathLst>
                  <a:path extrusionOk="0" h="1891" w="1891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rect b="b" l="l" r="r" t="t"/>
                <a:pathLst>
                  <a:path extrusionOk="0" h="1356" w="6649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9" name="Google Shape;319;p30"/>
          <p:cNvGrpSpPr/>
          <p:nvPr/>
        </p:nvGrpSpPr>
        <p:grpSpPr>
          <a:xfrm>
            <a:off x="4289850" y="2790437"/>
            <a:ext cx="572700" cy="572700"/>
            <a:chOff x="4289850" y="2790437"/>
            <a:chExt cx="572700" cy="572700"/>
          </a:xfrm>
        </p:grpSpPr>
        <p:sp>
          <p:nvSpPr>
            <p:cNvPr id="320" name="Google Shape;320;p30"/>
            <p:cNvSpPr/>
            <p:nvPr/>
          </p:nvSpPr>
          <p:spPr>
            <a:xfrm>
              <a:off x="428985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cap="flat" cmpd="sng" w="38100">
              <a:solidFill>
                <a:srgbClr val="081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30"/>
            <p:cNvGrpSpPr/>
            <p:nvPr/>
          </p:nvGrpSpPr>
          <p:grpSpPr>
            <a:xfrm>
              <a:off x="4426938" y="2909149"/>
              <a:ext cx="298503" cy="335275"/>
              <a:chOff x="6264300" y="3809300"/>
              <a:chExt cx="423950" cy="476175"/>
            </a:xfrm>
          </p:grpSpPr>
          <p:sp>
            <p:nvSpPr>
              <p:cNvPr id="322" name="Google Shape;322;p30"/>
              <p:cNvSpPr/>
              <p:nvPr/>
            </p:nvSpPr>
            <p:spPr>
              <a:xfrm>
                <a:off x="6346200" y="4002825"/>
                <a:ext cx="66950" cy="63225"/>
              </a:xfrm>
              <a:custGeom>
                <a:rect b="b" l="l" r="r" t="t"/>
                <a:pathLst>
                  <a:path extrusionOk="0" h="2529" w="2678">
                    <a:moveTo>
                      <a:pt x="1365" y="1"/>
                    </a:moveTo>
                    <a:cubicBezTo>
                      <a:pt x="1058" y="1"/>
                      <a:pt x="751" y="118"/>
                      <a:pt x="516" y="351"/>
                    </a:cubicBezTo>
                    <a:cubicBezTo>
                      <a:pt x="272" y="598"/>
                      <a:pt x="88" y="992"/>
                      <a:pt x="46" y="1381"/>
                    </a:cubicBezTo>
                    <a:cubicBezTo>
                      <a:pt x="1" y="1757"/>
                      <a:pt x="88" y="2085"/>
                      <a:pt x="281" y="2281"/>
                    </a:cubicBezTo>
                    <a:cubicBezTo>
                      <a:pt x="454" y="2453"/>
                      <a:pt x="709" y="2528"/>
                      <a:pt x="985" y="2528"/>
                    </a:cubicBezTo>
                    <a:cubicBezTo>
                      <a:pt x="1425" y="2528"/>
                      <a:pt x="1917" y="2337"/>
                      <a:pt x="2211" y="2043"/>
                    </a:cubicBezTo>
                    <a:cubicBezTo>
                      <a:pt x="2678" y="1577"/>
                      <a:pt x="2678" y="818"/>
                      <a:pt x="2211" y="351"/>
                    </a:cubicBezTo>
                    <a:cubicBezTo>
                      <a:pt x="1978" y="118"/>
                      <a:pt x="1671" y="1"/>
                      <a:pt x="1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6539375" y="4002825"/>
                <a:ext cx="66950" cy="63200"/>
              </a:xfrm>
              <a:custGeom>
                <a:rect b="b" l="l" r="r" t="t"/>
                <a:pathLst>
                  <a:path extrusionOk="0" h="2528" w="2678">
                    <a:moveTo>
                      <a:pt x="1314" y="1"/>
                    </a:moveTo>
                    <a:cubicBezTo>
                      <a:pt x="1007" y="1"/>
                      <a:pt x="701" y="118"/>
                      <a:pt x="468" y="351"/>
                    </a:cubicBezTo>
                    <a:cubicBezTo>
                      <a:pt x="1" y="818"/>
                      <a:pt x="1" y="1577"/>
                      <a:pt x="468" y="2043"/>
                    </a:cubicBezTo>
                    <a:cubicBezTo>
                      <a:pt x="761" y="2337"/>
                      <a:pt x="1252" y="2528"/>
                      <a:pt x="1691" y="2528"/>
                    </a:cubicBezTo>
                    <a:cubicBezTo>
                      <a:pt x="1968" y="2528"/>
                      <a:pt x="2224" y="2452"/>
                      <a:pt x="2398" y="2278"/>
                    </a:cubicBezTo>
                    <a:cubicBezTo>
                      <a:pt x="2591" y="2085"/>
                      <a:pt x="2678" y="1757"/>
                      <a:pt x="2633" y="1381"/>
                    </a:cubicBezTo>
                    <a:cubicBezTo>
                      <a:pt x="2588" y="992"/>
                      <a:pt x="2407" y="598"/>
                      <a:pt x="2160" y="351"/>
                    </a:cubicBezTo>
                    <a:cubicBezTo>
                      <a:pt x="1927" y="118"/>
                      <a:pt x="1620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6264300" y="3809300"/>
                <a:ext cx="423950" cy="476175"/>
              </a:xfrm>
              <a:custGeom>
                <a:rect b="b" l="l" r="r" t="t"/>
                <a:pathLst>
                  <a:path extrusionOk="0" h="19047" w="16958">
                    <a:moveTo>
                      <a:pt x="4662" y="6571"/>
                    </a:moveTo>
                    <a:cubicBezTo>
                      <a:pt x="5263" y="6571"/>
                      <a:pt x="5864" y="6799"/>
                      <a:pt x="6324" y="7258"/>
                    </a:cubicBezTo>
                    <a:cubicBezTo>
                      <a:pt x="7249" y="8182"/>
                      <a:pt x="7240" y="9685"/>
                      <a:pt x="6303" y="10600"/>
                    </a:cubicBezTo>
                    <a:lnTo>
                      <a:pt x="6300" y="10600"/>
                    </a:lnTo>
                    <a:cubicBezTo>
                      <a:pt x="5791" y="11109"/>
                      <a:pt x="5014" y="11422"/>
                      <a:pt x="4268" y="11422"/>
                    </a:cubicBezTo>
                    <a:cubicBezTo>
                      <a:pt x="3705" y="11422"/>
                      <a:pt x="3154" y="11245"/>
                      <a:pt x="2744" y="10835"/>
                    </a:cubicBezTo>
                    <a:cubicBezTo>
                      <a:pt x="2301" y="10393"/>
                      <a:pt x="2094" y="9718"/>
                      <a:pt x="2181" y="8992"/>
                    </a:cubicBezTo>
                    <a:cubicBezTo>
                      <a:pt x="2256" y="8336"/>
                      <a:pt x="2548" y="7713"/>
                      <a:pt x="2982" y="7279"/>
                    </a:cubicBezTo>
                    <a:cubicBezTo>
                      <a:pt x="3442" y="6807"/>
                      <a:pt x="4052" y="6571"/>
                      <a:pt x="4662" y="6571"/>
                    </a:cubicBezTo>
                    <a:close/>
                    <a:moveTo>
                      <a:pt x="12317" y="6589"/>
                    </a:moveTo>
                    <a:cubicBezTo>
                      <a:pt x="12918" y="6589"/>
                      <a:pt x="13520" y="6818"/>
                      <a:pt x="13979" y="7276"/>
                    </a:cubicBezTo>
                    <a:cubicBezTo>
                      <a:pt x="14873" y="8173"/>
                      <a:pt x="15165" y="9884"/>
                      <a:pt x="14214" y="10835"/>
                    </a:cubicBezTo>
                    <a:cubicBezTo>
                      <a:pt x="13804" y="11245"/>
                      <a:pt x="13256" y="11422"/>
                      <a:pt x="12690" y="11422"/>
                    </a:cubicBezTo>
                    <a:cubicBezTo>
                      <a:pt x="11943" y="11422"/>
                      <a:pt x="11166" y="11109"/>
                      <a:pt x="10658" y="10600"/>
                    </a:cubicBezTo>
                    <a:cubicBezTo>
                      <a:pt x="9739" y="9682"/>
                      <a:pt x="9739" y="8194"/>
                      <a:pt x="10658" y="7276"/>
                    </a:cubicBezTo>
                    <a:cubicBezTo>
                      <a:pt x="11115" y="6818"/>
                      <a:pt x="11716" y="6589"/>
                      <a:pt x="12317" y="6589"/>
                    </a:cubicBezTo>
                    <a:close/>
                    <a:moveTo>
                      <a:pt x="8479" y="10841"/>
                    </a:moveTo>
                    <a:cubicBezTo>
                      <a:pt x="8669" y="10841"/>
                      <a:pt x="8858" y="10933"/>
                      <a:pt x="8971" y="11118"/>
                    </a:cubicBezTo>
                    <a:lnTo>
                      <a:pt x="10266" y="13238"/>
                    </a:lnTo>
                    <a:cubicBezTo>
                      <a:pt x="10435" y="13509"/>
                      <a:pt x="10347" y="13865"/>
                      <a:pt x="10076" y="14030"/>
                    </a:cubicBezTo>
                    <a:lnTo>
                      <a:pt x="10073" y="14030"/>
                    </a:lnTo>
                    <a:cubicBezTo>
                      <a:pt x="9980" y="14087"/>
                      <a:pt x="9877" y="14114"/>
                      <a:pt x="9775" y="14114"/>
                    </a:cubicBezTo>
                    <a:cubicBezTo>
                      <a:pt x="9582" y="14114"/>
                      <a:pt x="9393" y="14016"/>
                      <a:pt x="9284" y="13840"/>
                    </a:cubicBezTo>
                    <a:lnTo>
                      <a:pt x="8480" y="12522"/>
                    </a:lnTo>
                    <a:lnTo>
                      <a:pt x="7673" y="13840"/>
                    </a:lnTo>
                    <a:cubicBezTo>
                      <a:pt x="7565" y="14018"/>
                      <a:pt x="7376" y="14115"/>
                      <a:pt x="7182" y="14115"/>
                    </a:cubicBezTo>
                    <a:cubicBezTo>
                      <a:pt x="7079" y="14115"/>
                      <a:pt x="6975" y="14088"/>
                      <a:pt x="6881" y="14030"/>
                    </a:cubicBezTo>
                    <a:cubicBezTo>
                      <a:pt x="6610" y="13862"/>
                      <a:pt x="6526" y="13509"/>
                      <a:pt x="6692" y="13238"/>
                    </a:cubicBezTo>
                    <a:lnTo>
                      <a:pt x="7987" y="11118"/>
                    </a:lnTo>
                    <a:cubicBezTo>
                      <a:pt x="8100" y="10933"/>
                      <a:pt x="8289" y="10841"/>
                      <a:pt x="8479" y="10841"/>
                    </a:cubicBezTo>
                    <a:close/>
                    <a:moveTo>
                      <a:pt x="8474" y="1"/>
                    </a:moveTo>
                    <a:cubicBezTo>
                      <a:pt x="3801" y="1"/>
                      <a:pt x="1" y="3840"/>
                      <a:pt x="1" y="8553"/>
                    </a:cubicBezTo>
                    <a:lnTo>
                      <a:pt x="1" y="11856"/>
                    </a:lnTo>
                    <a:cubicBezTo>
                      <a:pt x="1" y="12883"/>
                      <a:pt x="449" y="13862"/>
                      <a:pt x="1229" y="14530"/>
                    </a:cubicBezTo>
                    <a:lnTo>
                      <a:pt x="2934" y="16000"/>
                    </a:lnTo>
                    <a:lnTo>
                      <a:pt x="2934" y="18472"/>
                    </a:lnTo>
                    <a:cubicBezTo>
                      <a:pt x="2934" y="18788"/>
                      <a:pt x="3193" y="19047"/>
                      <a:pt x="3512" y="19047"/>
                    </a:cubicBezTo>
                    <a:lnTo>
                      <a:pt x="5183" y="19047"/>
                    </a:lnTo>
                    <a:lnTo>
                      <a:pt x="5183" y="16536"/>
                    </a:lnTo>
                    <a:cubicBezTo>
                      <a:pt x="5192" y="16222"/>
                      <a:pt x="5448" y="15975"/>
                      <a:pt x="5761" y="15975"/>
                    </a:cubicBezTo>
                    <a:cubicBezTo>
                      <a:pt x="6071" y="15975"/>
                      <a:pt x="6327" y="16222"/>
                      <a:pt x="6336" y="16536"/>
                    </a:cubicBezTo>
                    <a:lnTo>
                      <a:pt x="6336" y="19047"/>
                    </a:lnTo>
                    <a:lnTo>
                      <a:pt x="7905" y="19047"/>
                    </a:lnTo>
                    <a:lnTo>
                      <a:pt x="7905" y="16536"/>
                    </a:lnTo>
                    <a:cubicBezTo>
                      <a:pt x="7905" y="16219"/>
                      <a:pt x="8161" y="15960"/>
                      <a:pt x="8480" y="15960"/>
                    </a:cubicBezTo>
                    <a:cubicBezTo>
                      <a:pt x="8797" y="15960"/>
                      <a:pt x="9056" y="16219"/>
                      <a:pt x="9056" y="16536"/>
                    </a:cubicBezTo>
                    <a:lnTo>
                      <a:pt x="9056" y="19047"/>
                    </a:lnTo>
                    <a:lnTo>
                      <a:pt x="10624" y="19047"/>
                    </a:lnTo>
                    <a:lnTo>
                      <a:pt x="10624" y="16536"/>
                    </a:lnTo>
                    <a:cubicBezTo>
                      <a:pt x="10630" y="16222"/>
                      <a:pt x="10886" y="15975"/>
                      <a:pt x="11200" y="15975"/>
                    </a:cubicBezTo>
                    <a:cubicBezTo>
                      <a:pt x="11513" y="15975"/>
                      <a:pt x="11766" y="16222"/>
                      <a:pt x="11775" y="16536"/>
                    </a:cubicBezTo>
                    <a:lnTo>
                      <a:pt x="11775" y="19047"/>
                    </a:lnTo>
                    <a:lnTo>
                      <a:pt x="13449" y="19047"/>
                    </a:lnTo>
                    <a:cubicBezTo>
                      <a:pt x="13765" y="19044"/>
                      <a:pt x="14024" y="18788"/>
                      <a:pt x="14024" y="18469"/>
                    </a:cubicBezTo>
                    <a:lnTo>
                      <a:pt x="14024" y="15997"/>
                    </a:lnTo>
                    <a:lnTo>
                      <a:pt x="15729" y="14530"/>
                    </a:lnTo>
                    <a:cubicBezTo>
                      <a:pt x="16508" y="13859"/>
                      <a:pt x="16957" y="12883"/>
                      <a:pt x="16957" y="11853"/>
                    </a:cubicBezTo>
                    <a:lnTo>
                      <a:pt x="16957" y="8462"/>
                    </a:lnTo>
                    <a:cubicBezTo>
                      <a:pt x="16948" y="3786"/>
                      <a:pt x="13154" y="1"/>
                      <a:pt x="8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25" name="Google Shape;325;p30"/>
          <p:cNvGrpSpPr/>
          <p:nvPr/>
        </p:nvGrpSpPr>
        <p:grpSpPr>
          <a:xfrm>
            <a:off x="5640900" y="2790437"/>
            <a:ext cx="572700" cy="572700"/>
            <a:chOff x="5640900" y="2790437"/>
            <a:chExt cx="572700" cy="572700"/>
          </a:xfrm>
        </p:grpSpPr>
        <p:sp>
          <p:nvSpPr>
            <p:cNvPr id="326" name="Google Shape;326;p30"/>
            <p:cNvSpPr/>
            <p:nvPr/>
          </p:nvSpPr>
          <p:spPr>
            <a:xfrm>
              <a:off x="564090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cap="flat" cmpd="sng" w="38100">
              <a:solidFill>
                <a:srgbClr val="081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7" name="Google Shape;327;p30"/>
            <p:cNvGrpSpPr/>
            <p:nvPr/>
          </p:nvGrpSpPr>
          <p:grpSpPr>
            <a:xfrm>
              <a:off x="5757625" y="2907155"/>
              <a:ext cx="339253" cy="339253"/>
              <a:chOff x="2085525" y="4992125"/>
              <a:chExt cx="481825" cy="481825"/>
            </a:xfrm>
          </p:grpSpPr>
          <p:sp>
            <p:nvSpPr>
              <p:cNvPr id="328" name="Google Shape;328;p30"/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rect b="b" l="l" r="r" t="t"/>
                <a:pathLst>
                  <a:path extrusionOk="0" h="6473" w="658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30" name="Google Shape;330;p30"/>
          <p:cNvGrpSpPr/>
          <p:nvPr/>
        </p:nvGrpSpPr>
        <p:grpSpPr>
          <a:xfrm>
            <a:off x="6991950" y="2790437"/>
            <a:ext cx="572700" cy="572700"/>
            <a:chOff x="6991950" y="2790437"/>
            <a:chExt cx="572700" cy="572700"/>
          </a:xfrm>
        </p:grpSpPr>
        <p:sp>
          <p:nvSpPr>
            <p:cNvPr id="331" name="Google Shape;331;p30"/>
            <p:cNvSpPr/>
            <p:nvPr/>
          </p:nvSpPr>
          <p:spPr>
            <a:xfrm>
              <a:off x="699195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cap="flat" cmpd="sng" w="38100">
              <a:solidFill>
                <a:srgbClr val="081D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" name="Google Shape;332;p30"/>
            <p:cNvGrpSpPr/>
            <p:nvPr/>
          </p:nvGrpSpPr>
          <p:grpSpPr>
            <a:xfrm>
              <a:off x="7103240" y="2900003"/>
              <a:ext cx="363316" cy="315437"/>
              <a:chOff x="6218300" y="4416175"/>
              <a:chExt cx="516000" cy="448000"/>
            </a:xfrm>
          </p:grpSpPr>
          <p:sp>
            <p:nvSpPr>
              <p:cNvPr id="333" name="Google Shape;333;p30"/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rect b="b" l="l" r="r" t="t"/>
                <a:pathLst>
                  <a:path extrusionOk="0" h="5650" w="113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rect b="b" l="l" r="r" t="t"/>
                <a:pathLst>
                  <a:path extrusionOk="0" h="17920" w="2064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rect b="b" l="l" r="r" t="t"/>
                <a:pathLst>
                  <a:path extrusionOk="0" h="1130" w="113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cxnSp>
        <p:nvCxnSpPr>
          <p:cNvPr id="336" name="Google Shape;336;p30"/>
          <p:cNvCxnSpPr>
            <a:stCxn id="300" idx="0"/>
            <a:endCxn id="290" idx="2"/>
          </p:cNvCxnSpPr>
          <p:nvPr/>
        </p:nvCxnSpPr>
        <p:spPr>
          <a:xfrm rot="10800000">
            <a:off x="1874100" y="2589137"/>
            <a:ext cx="0" cy="20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7" name="Google Shape;337;p30"/>
          <p:cNvCxnSpPr/>
          <p:nvPr/>
        </p:nvCxnSpPr>
        <p:spPr>
          <a:xfrm rot="10800000">
            <a:off x="4576800" y="2598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8" name="Google Shape;338;p30"/>
          <p:cNvCxnSpPr/>
          <p:nvPr/>
        </p:nvCxnSpPr>
        <p:spPr>
          <a:xfrm rot="10800000">
            <a:off x="7284900" y="2598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9" name="Google Shape;339;p30"/>
          <p:cNvCxnSpPr/>
          <p:nvPr/>
        </p:nvCxnSpPr>
        <p:spPr>
          <a:xfrm>
            <a:off x="5948400" y="3360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0" name="Google Shape;340;p30"/>
          <p:cNvCxnSpPr/>
          <p:nvPr/>
        </p:nvCxnSpPr>
        <p:spPr>
          <a:xfrm>
            <a:off x="3245700" y="3360737"/>
            <a:ext cx="0" cy="19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7"/>
          <p:cNvSpPr txBox="1"/>
          <p:nvPr>
            <p:ph type="title"/>
          </p:nvPr>
        </p:nvSpPr>
        <p:spPr>
          <a:xfrm>
            <a:off x="854700" y="1638300"/>
            <a:ext cx="69855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Alexander </a:t>
            </a:r>
            <a:r>
              <a:rPr lang="en"/>
              <a:t>was Ejected</a:t>
            </a:r>
            <a:endParaRPr/>
          </a:p>
        </p:txBody>
      </p:sp>
      <p:grpSp>
        <p:nvGrpSpPr>
          <p:cNvPr id="1125" name="Google Shape;1125;p57"/>
          <p:cNvGrpSpPr/>
          <p:nvPr/>
        </p:nvGrpSpPr>
        <p:grpSpPr>
          <a:xfrm>
            <a:off x="7518547" y="1703352"/>
            <a:ext cx="1385835" cy="1461860"/>
            <a:chOff x="7518547" y="1703352"/>
            <a:chExt cx="1385835" cy="1461860"/>
          </a:xfrm>
        </p:grpSpPr>
        <p:grpSp>
          <p:nvGrpSpPr>
            <p:cNvPr id="1126" name="Google Shape;1126;p57"/>
            <p:cNvGrpSpPr/>
            <p:nvPr/>
          </p:nvGrpSpPr>
          <p:grpSpPr>
            <a:xfrm flipH="1">
              <a:off x="7518547" y="2072860"/>
              <a:ext cx="1001333" cy="1092352"/>
              <a:chOff x="5316699" y="4268950"/>
              <a:chExt cx="926731" cy="1011249"/>
            </a:xfrm>
          </p:grpSpPr>
          <p:sp>
            <p:nvSpPr>
              <p:cNvPr id="1127" name="Google Shape;1127;p57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57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57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57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57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57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3" name="Google Shape;1133;p57"/>
            <p:cNvGrpSpPr/>
            <p:nvPr/>
          </p:nvGrpSpPr>
          <p:grpSpPr>
            <a:xfrm rot="2954545">
              <a:off x="8220980" y="1814639"/>
              <a:ext cx="560383" cy="581625"/>
              <a:chOff x="3393994" y="3647231"/>
              <a:chExt cx="643539" cy="667933"/>
            </a:xfrm>
          </p:grpSpPr>
          <p:sp>
            <p:nvSpPr>
              <p:cNvPr id="1134" name="Google Shape;1134;p57"/>
              <p:cNvSpPr/>
              <p:nvPr/>
            </p:nvSpPr>
            <p:spPr>
              <a:xfrm>
                <a:off x="3415081" y="4254471"/>
                <a:ext cx="602225" cy="39390"/>
              </a:xfrm>
              <a:custGeom>
                <a:rect b="b" l="l" r="r" t="t"/>
                <a:pathLst>
                  <a:path extrusionOk="0" h="2156" w="32958">
                    <a:moveTo>
                      <a:pt x="2251" y="0"/>
                    </a:moveTo>
                    <a:cubicBezTo>
                      <a:pt x="2251" y="310"/>
                      <a:pt x="2001" y="572"/>
                      <a:pt x="1680" y="583"/>
                    </a:cubicBezTo>
                    <a:lnTo>
                      <a:pt x="1" y="583"/>
                    </a:lnTo>
                    <a:lnTo>
                      <a:pt x="1" y="2155"/>
                    </a:lnTo>
                    <a:lnTo>
                      <a:pt x="32957" y="2155"/>
                    </a:lnTo>
                    <a:lnTo>
                      <a:pt x="32957" y="583"/>
                    </a:lnTo>
                    <a:lnTo>
                      <a:pt x="3930" y="583"/>
                    </a:lnTo>
                    <a:cubicBezTo>
                      <a:pt x="3609" y="572"/>
                      <a:pt x="3358" y="310"/>
                      <a:pt x="3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57"/>
              <p:cNvSpPr/>
              <p:nvPr/>
            </p:nvSpPr>
            <p:spPr>
              <a:xfrm>
                <a:off x="3415081" y="4215738"/>
                <a:ext cx="602225" cy="38751"/>
              </a:xfrm>
              <a:custGeom>
                <a:rect b="b" l="l" r="r" t="t"/>
                <a:pathLst>
                  <a:path extrusionOk="0" h="2121" w="32958">
                    <a:moveTo>
                      <a:pt x="1" y="1"/>
                    </a:moveTo>
                    <a:lnTo>
                      <a:pt x="1" y="1537"/>
                    </a:lnTo>
                    <a:lnTo>
                      <a:pt x="1680" y="1537"/>
                    </a:lnTo>
                    <a:cubicBezTo>
                      <a:pt x="2001" y="1549"/>
                      <a:pt x="2251" y="1799"/>
                      <a:pt x="2251" y="2120"/>
                    </a:cubicBezTo>
                    <a:lnTo>
                      <a:pt x="3370" y="2120"/>
                    </a:lnTo>
                    <a:cubicBezTo>
                      <a:pt x="3358" y="1799"/>
                      <a:pt x="3609" y="1537"/>
                      <a:pt x="3930" y="1537"/>
                    </a:cubicBezTo>
                    <a:lnTo>
                      <a:pt x="32957" y="1537"/>
                    </a:lnTo>
                    <a:lnTo>
                      <a:pt x="32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57"/>
              <p:cNvSpPr/>
              <p:nvPr/>
            </p:nvSpPr>
            <p:spPr>
              <a:xfrm>
                <a:off x="3847810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536" y="0"/>
                    </a:moveTo>
                    <a:cubicBezTo>
                      <a:pt x="191" y="1238"/>
                      <a:pt x="12" y="2536"/>
                      <a:pt x="12" y="3822"/>
                    </a:cubicBezTo>
                    <a:lnTo>
                      <a:pt x="12" y="7882"/>
                    </a:lnTo>
                    <a:cubicBezTo>
                      <a:pt x="0" y="9013"/>
                      <a:pt x="751" y="10013"/>
                      <a:pt x="1846" y="10299"/>
                    </a:cubicBezTo>
                    <a:lnTo>
                      <a:pt x="1846" y="4536"/>
                    </a:lnTo>
                    <a:cubicBezTo>
                      <a:pt x="1846" y="4227"/>
                      <a:pt x="2096" y="3965"/>
                      <a:pt x="2406" y="3953"/>
                    </a:cubicBezTo>
                    <a:lnTo>
                      <a:pt x="2406" y="2786"/>
                    </a:lnTo>
                    <a:cubicBezTo>
                      <a:pt x="2203" y="2786"/>
                      <a:pt x="2013" y="2667"/>
                      <a:pt x="1917" y="2488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57"/>
              <p:cNvSpPr/>
              <p:nvPr/>
            </p:nvSpPr>
            <p:spPr>
              <a:xfrm>
                <a:off x="3490583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536" y="0"/>
                    </a:moveTo>
                    <a:cubicBezTo>
                      <a:pt x="191" y="1250"/>
                      <a:pt x="12" y="2536"/>
                      <a:pt x="12" y="3822"/>
                    </a:cubicBezTo>
                    <a:lnTo>
                      <a:pt x="12" y="7882"/>
                    </a:lnTo>
                    <a:cubicBezTo>
                      <a:pt x="0" y="9013"/>
                      <a:pt x="750" y="10013"/>
                      <a:pt x="1846" y="10299"/>
                    </a:cubicBezTo>
                    <a:lnTo>
                      <a:pt x="1846" y="4536"/>
                    </a:lnTo>
                    <a:cubicBezTo>
                      <a:pt x="1846" y="4227"/>
                      <a:pt x="2096" y="3965"/>
                      <a:pt x="2405" y="3953"/>
                    </a:cubicBezTo>
                    <a:lnTo>
                      <a:pt x="2405" y="2786"/>
                    </a:lnTo>
                    <a:cubicBezTo>
                      <a:pt x="2203" y="2786"/>
                      <a:pt x="2013" y="2667"/>
                      <a:pt x="1917" y="2488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57"/>
              <p:cNvSpPr/>
              <p:nvPr/>
            </p:nvSpPr>
            <p:spPr>
              <a:xfrm>
                <a:off x="3639832" y="3790267"/>
                <a:ext cx="63095" cy="360010"/>
              </a:xfrm>
              <a:custGeom>
                <a:rect b="b" l="l" r="r" t="t"/>
                <a:pathLst>
                  <a:path extrusionOk="0" h="19705" w="3453">
                    <a:moveTo>
                      <a:pt x="1024" y="0"/>
                    </a:moveTo>
                    <a:cubicBezTo>
                      <a:pt x="345" y="2179"/>
                      <a:pt x="0" y="4453"/>
                      <a:pt x="0" y="6739"/>
                    </a:cubicBezTo>
                    <a:lnTo>
                      <a:pt x="0" y="15574"/>
                    </a:lnTo>
                    <a:cubicBezTo>
                      <a:pt x="0" y="17681"/>
                      <a:pt x="1500" y="19419"/>
                      <a:pt x="3453" y="19705"/>
                    </a:cubicBezTo>
                    <a:lnTo>
                      <a:pt x="3453" y="15276"/>
                    </a:lnTo>
                    <a:lnTo>
                      <a:pt x="1203" y="11204"/>
                    </a:lnTo>
                    <a:cubicBezTo>
                      <a:pt x="1048" y="10930"/>
                      <a:pt x="1131" y="10573"/>
                      <a:pt x="1405" y="10406"/>
                    </a:cubicBezTo>
                    <a:cubicBezTo>
                      <a:pt x="1494" y="10356"/>
                      <a:pt x="1590" y="10332"/>
                      <a:pt x="1685" y="10332"/>
                    </a:cubicBezTo>
                    <a:cubicBezTo>
                      <a:pt x="1883" y="10332"/>
                      <a:pt x="2074" y="10436"/>
                      <a:pt x="2179" y="10621"/>
                    </a:cubicBezTo>
                    <a:lnTo>
                      <a:pt x="3453" y="12930"/>
                    </a:lnTo>
                    <a:lnTo>
                      <a:pt x="3453" y="9823"/>
                    </a:lnTo>
                    <a:lnTo>
                      <a:pt x="1238" y="5822"/>
                    </a:lnTo>
                    <a:cubicBezTo>
                      <a:pt x="1084" y="5548"/>
                      <a:pt x="1167" y="5191"/>
                      <a:pt x="1441" y="5025"/>
                    </a:cubicBezTo>
                    <a:cubicBezTo>
                      <a:pt x="1530" y="4974"/>
                      <a:pt x="1626" y="4950"/>
                      <a:pt x="1721" y="4950"/>
                    </a:cubicBezTo>
                    <a:cubicBezTo>
                      <a:pt x="1917" y="4950"/>
                      <a:pt x="2106" y="5054"/>
                      <a:pt x="2203" y="5239"/>
                    </a:cubicBezTo>
                    <a:lnTo>
                      <a:pt x="3453" y="7489"/>
                    </a:lnTo>
                    <a:lnTo>
                      <a:pt x="3453" y="4370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57"/>
              <p:cNvSpPr/>
              <p:nvPr/>
            </p:nvSpPr>
            <p:spPr>
              <a:xfrm>
                <a:off x="3534528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1870" y="0"/>
                    </a:moveTo>
                    <a:lnTo>
                      <a:pt x="489" y="2500"/>
                    </a:lnTo>
                    <a:cubicBezTo>
                      <a:pt x="393" y="2679"/>
                      <a:pt x="203" y="2798"/>
                      <a:pt x="0" y="2798"/>
                    </a:cubicBezTo>
                    <a:lnTo>
                      <a:pt x="0" y="3965"/>
                    </a:lnTo>
                    <a:cubicBezTo>
                      <a:pt x="322" y="3965"/>
                      <a:pt x="572" y="4227"/>
                      <a:pt x="560" y="4536"/>
                    </a:cubicBezTo>
                    <a:lnTo>
                      <a:pt x="560" y="10299"/>
                    </a:lnTo>
                    <a:cubicBezTo>
                      <a:pt x="1655" y="10013"/>
                      <a:pt x="2406" y="9013"/>
                      <a:pt x="2394" y="7894"/>
                    </a:cubicBezTo>
                    <a:lnTo>
                      <a:pt x="2394" y="3834"/>
                    </a:lnTo>
                    <a:cubicBezTo>
                      <a:pt x="2394" y="2536"/>
                      <a:pt x="2215" y="1250"/>
                      <a:pt x="1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57"/>
              <p:cNvSpPr/>
              <p:nvPr/>
            </p:nvSpPr>
            <p:spPr>
              <a:xfrm>
                <a:off x="3891755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1882" y="0"/>
                    </a:moveTo>
                    <a:lnTo>
                      <a:pt x="501" y="2500"/>
                    </a:lnTo>
                    <a:cubicBezTo>
                      <a:pt x="393" y="2679"/>
                      <a:pt x="215" y="2798"/>
                      <a:pt x="12" y="2798"/>
                    </a:cubicBezTo>
                    <a:lnTo>
                      <a:pt x="1" y="3953"/>
                    </a:lnTo>
                    <a:cubicBezTo>
                      <a:pt x="322" y="3965"/>
                      <a:pt x="572" y="4227"/>
                      <a:pt x="572" y="4536"/>
                    </a:cubicBezTo>
                    <a:lnTo>
                      <a:pt x="572" y="10299"/>
                    </a:lnTo>
                    <a:cubicBezTo>
                      <a:pt x="1655" y="10013"/>
                      <a:pt x="2406" y="9013"/>
                      <a:pt x="2394" y="7894"/>
                    </a:cubicBezTo>
                    <a:lnTo>
                      <a:pt x="2394" y="3834"/>
                    </a:lnTo>
                    <a:cubicBezTo>
                      <a:pt x="2394" y="2536"/>
                      <a:pt x="2215" y="1250"/>
                      <a:pt x="18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57"/>
              <p:cNvSpPr/>
              <p:nvPr/>
            </p:nvSpPr>
            <p:spPr>
              <a:xfrm>
                <a:off x="3723374" y="3790267"/>
                <a:ext cx="63095" cy="360010"/>
              </a:xfrm>
              <a:custGeom>
                <a:rect b="b" l="l" r="r" t="t"/>
                <a:pathLst>
                  <a:path extrusionOk="0" h="19705" w="3453">
                    <a:moveTo>
                      <a:pt x="2441" y="0"/>
                    </a:moveTo>
                    <a:lnTo>
                      <a:pt x="0" y="4370"/>
                    </a:lnTo>
                    <a:lnTo>
                      <a:pt x="0" y="7489"/>
                    </a:lnTo>
                    <a:lnTo>
                      <a:pt x="1250" y="5239"/>
                    </a:lnTo>
                    <a:cubicBezTo>
                      <a:pt x="1347" y="5054"/>
                      <a:pt x="1541" y="4950"/>
                      <a:pt x="1741" y="4950"/>
                    </a:cubicBezTo>
                    <a:cubicBezTo>
                      <a:pt x="1838" y="4950"/>
                      <a:pt x="1935" y="4974"/>
                      <a:pt x="2024" y="5025"/>
                    </a:cubicBezTo>
                    <a:cubicBezTo>
                      <a:pt x="2286" y="5191"/>
                      <a:pt x="2381" y="5548"/>
                      <a:pt x="2227" y="5822"/>
                    </a:cubicBezTo>
                    <a:lnTo>
                      <a:pt x="0" y="9823"/>
                    </a:lnTo>
                    <a:lnTo>
                      <a:pt x="0" y="12930"/>
                    </a:lnTo>
                    <a:lnTo>
                      <a:pt x="1286" y="10632"/>
                    </a:lnTo>
                    <a:cubicBezTo>
                      <a:pt x="1381" y="10442"/>
                      <a:pt x="1572" y="10336"/>
                      <a:pt x="1766" y="10336"/>
                    </a:cubicBezTo>
                    <a:cubicBezTo>
                      <a:pt x="1863" y="10336"/>
                      <a:pt x="1961" y="10363"/>
                      <a:pt x="2048" y="10418"/>
                    </a:cubicBezTo>
                    <a:cubicBezTo>
                      <a:pt x="2322" y="10585"/>
                      <a:pt x="2417" y="10930"/>
                      <a:pt x="2262" y="11216"/>
                    </a:cubicBezTo>
                    <a:lnTo>
                      <a:pt x="0" y="15276"/>
                    </a:lnTo>
                    <a:lnTo>
                      <a:pt x="0" y="19705"/>
                    </a:lnTo>
                    <a:cubicBezTo>
                      <a:pt x="1953" y="19419"/>
                      <a:pt x="3453" y="17681"/>
                      <a:pt x="3453" y="15585"/>
                    </a:cubicBezTo>
                    <a:lnTo>
                      <a:pt x="3453" y="6739"/>
                    </a:lnTo>
                    <a:cubicBezTo>
                      <a:pt x="3453" y="4453"/>
                      <a:pt x="3108" y="2179"/>
                      <a:pt x="2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57"/>
              <p:cNvSpPr/>
              <p:nvPr/>
            </p:nvSpPr>
            <p:spPr>
              <a:xfrm>
                <a:off x="3866302" y="3885764"/>
                <a:ext cx="50925" cy="95278"/>
              </a:xfrm>
              <a:custGeom>
                <a:rect b="b" l="l" r="r" t="t"/>
                <a:pathLst>
                  <a:path extrusionOk="0" h="5215" w="2787">
                    <a:moveTo>
                      <a:pt x="1394" y="0"/>
                    </a:moveTo>
                    <a:cubicBezTo>
                      <a:pt x="834" y="857"/>
                      <a:pt x="370" y="1774"/>
                      <a:pt x="0" y="2715"/>
                    </a:cubicBezTo>
                    <a:lnTo>
                      <a:pt x="1394" y="5215"/>
                    </a:lnTo>
                    <a:lnTo>
                      <a:pt x="2787" y="2727"/>
                    </a:lnTo>
                    <a:cubicBezTo>
                      <a:pt x="2406" y="1774"/>
                      <a:pt x="1941" y="857"/>
                      <a:pt x="13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57"/>
              <p:cNvSpPr/>
              <p:nvPr/>
            </p:nvSpPr>
            <p:spPr>
              <a:xfrm>
                <a:off x="3509294" y="3885764"/>
                <a:ext cx="50706" cy="95278"/>
              </a:xfrm>
              <a:custGeom>
                <a:rect b="b" l="l" r="r" t="t"/>
                <a:pathLst>
                  <a:path extrusionOk="0" h="5215" w="2775">
                    <a:moveTo>
                      <a:pt x="1381" y="0"/>
                    </a:moveTo>
                    <a:cubicBezTo>
                      <a:pt x="834" y="857"/>
                      <a:pt x="369" y="1774"/>
                      <a:pt x="0" y="2727"/>
                    </a:cubicBezTo>
                    <a:lnTo>
                      <a:pt x="1381" y="5215"/>
                    </a:lnTo>
                    <a:lnTo>
                      <a:pt x="2774" y="2715"/>
                    </a:lnTo>
                    <a:cubicBezTo>
                      <a:pt x="2405" y="1774"/>
                      <a:pt x="1941" y="857"/>
                      <a:pt x="13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57"/>
              <p:cNvSpPr/>
              <p:nvPr/>
            </p:nvSpPr>
            <p:spPr>
              <a:xfrm>
                <a:off x="3667680" y="3676061"/>
                <a:ext cx="91162" cy="169911"/>
              </a:xfrm>
              <a:custGeom>
                <a:rect b="b" l="l" r="r" t="t"/>
                <a:pathLst>
                  <a:path extrusionOk="0" h="9300" w="4989">
                    <a:moveTo>
                      <a:pt x="2488" y="0"/>
                    </a:moveTo>
                    <a:cubicBezTo>
                      <a:pt x="1476" y="1512"/>
                      <a:pt x="643" y="3120"/>
                      <a:pt x="0" y="4811"/>
                    </a:cubicBezTo>
                    <a:lnTo>
                      <a:pt x="2488" y="9299"/>
                    </a:lnTo>
                    <a:lnTo>
                      <a:pt x="4989" y="4811"/>
                    </a:lnTo>
                    <a:cubicBezTo>
                      <a:pt x="4334" y="3120"/>
                      <a:pt x="3501" y="1512"/>
                      <a:pt x="24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57"/>
              <p:cNvSpPr/>
              <p:nvPr/>
            </p:nvSpPr>
            <p:spPr>
              <a:xfrm>
                <a:off x="3393994" y="3647231"/>
                <a:ext cx="643539" cy="667933"/>
              </a:xfrm>
              <a:custGeom>
                <a:rect b="b" l="l" r="r" t="t"/>
                <a:pathLst>
                  <a:path extrusionOk="0" h="36559" w="35219">
                    <a:moveTo>
                      <a:pt x="17466" y="1578"/>
                    </a:moveTo>
                    <a:cubicBezTo>
                      <a:pt x="18479" y="3090"/>
                      <a:pt x="19312" y="4698"/>
                      <a:pt x="19967" y="6389"/>
                    </a:cubicBezTo>
                    <a:lnTo>
                      <a:pt x="17466" y="10877"/>
                    </a:lnTo>
                    <a:lnTo>
                      <a:pt x="14978" y="6389"/>
                    </a:lnTo>
                    <a:cubicBezTo>
                      <a:pt x="15621" y="4698"/>
                      <a:pt x="16454" y="3090"/>
                      <a:pt x="17466" y="1578"/>
                    </a:cubicBezTo>
                    <a:close/>
                    <a:moveTo>
                      <a:pt x="7691" y="13056"/>
                    </a:moveTo>
                    <a:cubicBezTo>
                      <a:pt x="8251" y="13913"/>
                      <a:pt x="8715" y="14830"/>
                      <a:pt x="9084" y="15771"/>
                    </a:cubicBezTo>
                    <a:lnTo>
                      <a:pt x="7691" y="18271"/>
                    </a:lnTo>
                    <a:lnTo>
                      <a:pt x="6310" y="15783"/>
                    </a:lnTo>
                    <a:cubicBezTo>
                      <a:pt x="6679" y="14830"/>
                      <a:pt x="7144" y="13913"/>
                      <a:pt x="7691" y="13056"/>
                    </a:cubicBezTo>
                    <a:close/>
                    <a:moveTo>
                      <a:pt x="27242" y="13056"/>
                    </a:moveTo>
                    <a:cubicBezTo>
                      <a:pt x="27789" y="13913"/>
                      <a:pt x="28254" y="14830"/>
                      <a:pt x="28635" y="15783"/>
                    </a:cubicBezTo>
                    <a:lnTo>
                      <a:pt x="27242" y="18271"/>
                    </a:lnTo>
                    <a:lnTo>
                      <a:pt x="25848" y="15771"/>
                    </a:lnTo>
                    <a:cubicBezTo>
                      <a:pt x="26218" y="14830"/>
                      <a:pt x="26682" y="13913"/>
                      <a:pt x="27242" y="13056"/>
                    </a:cubicBezTo>
                    <a:close/>
                    <a:moveTo>
                      <a:pt x="20467" y="7829"/>
                    </a:moveTo>
                    <a:cubicBezTo>
                      <a:pt x="21146" y="10008"/>
                      <a:pt x="21479" y="12282"/>
                      <a:pt x="21479" y="14568"/>
                    </a:cubicBezTo>
                    <a:lnTo>
                      <a:pt x="21479" y="23403"/>
                    </a:lnTo>
                    <a:lnTo>
                      <a:pt x="21491" y="23403"/>
                    </a:lnTo>
                    <a:cubicBezTo>
                      <a:pt x="21491" y="25498"/>
                      <a:pt x="19979" y="27236"/>
                      <a:pt x="18038" y="27522"/>
                    </a:cubicBezTo>
                    <a:lnTo>
                      <a:pt x="18038" y="23105"/>
                    </a:lnTo>
                    <a:lnTo>
                      <a:pt x="20288" y="19045"/>
                    </a:lnTo>
                    <a:cubicBezTo>
                      <a:pt x="20443" y="18771"/>
                      <a:pt x="20348" y="18414"/>
                      <a:pt x="20086" y="18247"/>
                    </a:cubicBezTo>
                    <a:cubicBezTo>
                      <a:pt x="19997" y="18197"/>
                      <a:pt x="19901" y="18173"/>
                      <a:pt x="19806" y="18173"/>
                    </a:cubicBezTo>
                    <a:cubicBezTo>
                      <a:pt x="19608" y="18173"/>
                      <a:pt x="19416" y="18276"/>
                      <a:pt x="19312" y="18461"/>
                    </a:cubicBezTo>
                    <a:lnTo>
                      <a:pt x="18038" y="20771"/>
                    </a:lnTo>
                    <a:lnTo>
                      <a:pt x="18038" y="17652"/>
                    </a:lnTo>
                    <a:lnTo>
                      <a:pt x="20253" y="13651"/>
                    </a:lnTo>
                    <a:cubicBezTo>
                      <a:pt x="20407" y="13377"/>
                      <a:pt x="20312" y="13032"/>
                      <a:pt x="20050" y="12866"/>
                    </a:cubicBezTo>
                    <a:cubicBezTo>
                      <a:pt x="19958" y="12809"/>
                      <a:pt x="19858" y="12783"/>
                      <a:pt x="19760" y="12783"/>
                    </a:cubicBezTo>
                    <a:cubicBezTo>
                      <a:pt x="19566" y="12783"/>
                      <a:pt x="19379" y="12886"/>
                      <a:pt x="19276" y="13068"/>
                    </a:cubicBezTo>
                    <a:lnTo>
                      <a:pt x="18038" y="15318"/>
                    </a:lnTo>
                    <a:lnTo>
                      <a:pt x="18038" y="12199"/>
                    </a:lnTo>
                    <a:lnTo>
                      <a:pt x="20467" y="7829"/>
                    </a:lnTo>
                    <a:close/>
                    <a:moveTo>
                      <a:pt x="9573" y="17235"/>
                    </a:moveTo>
                    <a:cubicBezTo>
                      <a:pt x="9906" y="18473"/>
                      <a:pt x="10085" y="19771"/>
                      <a:pt x="10085" y="21057"/>
                    </a:cubicBezTo>
                    <a:lnTo>
                      <a:pt x="10085" y="25117"/>
                    </a:lnTo>
                    <a:cubicBezTo>
                      <a:pt x="10097" y="26248"/>
                      <a:pt x="9346" y="27236"/>
                      <a:pt x="8251" y="27534"/>
                    </a:cubicBezTo>
                    <a:lnTo>
                      <a:pt x="8251" y="21771"/>
                    </a:lnTo>
                    <a:cubicBezTo>
                      <a:pt x="8275" y="21378"/>
                      <a:pt x="7986" y="21182"/>
                      <a:pt x="7696" y="21182"/>
                    </a:cubicBezTo>
                    <a:cubicBezTo>
                      <a:pt x="7406" y="21182"/>
                      <a:pt x="7114" y="21378"/>
                      <a:pt x="7132" y="21771"/>
                    </a:cubicBezTo>
                    <a:lnTo>
                      <a:pt x="7132" y="27534"/>
                    </a:lnTo>
                    <a:cubicBezTo>
                      <a:pt x="6048" y="27248"/>
                      <a:pt x="5286" y="26248"/>
                      <a:pt x="5298" y="25129"/>
                    </a:cubicBezTo>
                    <a:lnTo>
                      <a:pt x="5298" y="21057"/>
                    </a:lnTo>
                    <a:cubicBezTo>
                      <a:pt x="5298" y="19771"/>
                      <a:pt x="5477" y="18485"/>
                      <a:pt x="5822" y="17235"/>
                    </a:cubicBezTo>
                    <a:lnTo>
                      <a:pt x="7203" y="19723"/>
                    </a:lnTo>
                    <a:cubicBezTo>
                      <a:pt x="7310" y="19920"/>
                      <a:pt x="7504" y="20018"/>
                      <a:pt x="7696" y="20018"/>
                    </a:cubicBezTo>
                    <a:cubicBezTo>
                      <a:pt x="7888" y="20018"/>
                      <a:pt x="8078" y="19920"/>
                      <a:pt x="8180" y="19723"/>
                    </a:cubicBezTo>
                    <a:lnTo>
                      <a:pt x="9573" y="17235"/>
                    </a:lnTo>
                    <a:close/>
                    <a:moveTo>
                      <a:pt x="14478" y="7817"/>
                    </a:moveTo>
                    <a:lnTo>
                      <a:pt x="16907" y="12199"/>
                    </a:lnTo>
                    <a:lnTo>
                      <a:pt x="16907" y="15306"/>
                    </a:lnTo>
                    <a:lnTo>
                      <a:pt x="15657" y="13068"/>
                    </a:lnTo>
                    <a:cubicBezTo>
                      <a:pt x="15561" y="12877"/>
                      <a:pt x="15376" y="12772"/>
                      <a:pt x="15182" y="12772"/>
                    </a:cubicBezTo>
                    <a:cubicBezTo>
                      <a:pt x="15085" y="12772"/>
                      <a:pt x="14986" y="12798"/>
                      <a:pt x="14895" y="12854"/>
                    </a:cubicBezTo>
                    <a:cubicBezTo>
                      <a:pt x="14621" y="13020"/>
                      <a:pt x="14538" y="13366"/>
                      <a:pt x="14692" y="13651"/>
                    </a:cubicBezTo>
                    <a:lnTo>
                      <a:pt x="16907" y="17640"/>
                    </a:lnTo>
                    <a:lnTo>
                      <a:pt x="16907" y="20747"/>
                    </a:lnTo>
                    <a:lnTo>
                      <a:pt x="15633" y="18450"/>
                    </a:lnTo>
                    <a:cubicBezTo>
                      <a:pt x="15528" y="18265"/>
                      <a:pt x="15337" y="18156"/>
                      <a:pt x="15140" y="18156"/>
                    </a:cubicBezTo>
                    <a:cubicBezTo>
                      <a:pt x="15045" y="18156"/>
                      <a:pt x="14948" y="18181"/>
                      <a:pt x="14859" y="18235"/>
                    </a:cubicBezTo>
                    <a:cubicBezTo>
                      <a:pt x="14585" y="18402"/>
                      <a:pt x="14502" y="18747"/>
                      <a:pt x="14657" y="19033"/>
                    </a:cubicBezTo>
                    <a:lnTo>
                      <a:pt x="16907" y="23105"/>
                    </a:lnTo>
                    <a:lnTo>
                      <a:pt x="16907" y="27534"/>
                    </a:lnTo>
                    <a:cubicBezTo>
                      <a:pt x="14954" y="27248"/>
                      <a:pt x="13454" y="25510"/>
                      <a:pt x="13454" y="23414"/>
                    </a:cubicBezTo>
                    <a:lnTo>
                      <a:pt x="13454" y="14568"/>
                    </a:lnTo>
                    <a:lnTo>
                      <a:pt x="13454" y="14556"/>
                    </a:lnTo>
                    <a:cubicBezTo>
                      <a:pt x="13454" y="12270"/>
                      <a:pt x="13799" y="10008"/>
                      <a:pt x="14478" y="7817"/>
                    </a:cubicBezTo>
                    <a:close/>
                    <a:moveTo>
                      <a:pt x="29111" y="17235"/>
                    </a:moveTo>
                    <a:cubicBezTo>
                      <a:pt x="29456" y="18485"/>
                      <a:pt x="29635" y="19771"/>
                      <a:pt x="29635" y="21069"/>
                    </a:cubicBezTo>
                    <a:lnTo>
                      <a:pt x="29635" y="25129"/>
                    </a:lnTo>
                    <a:cubicBezTo>
                      <a:pt x="29647" y="26248"/>
                      <a:pt x="28885" y="27248"/>
                      <a:pt x="27801" y="27534"/>
                    </a:cubicBezTo>
                    <a:lnTo>
                      <a:pt x="27801" y="21771"/>
                    </a:lnTo>
                    <a:cubicBezTo>
                      <a:pt x="27819" y="21378"/>
                      <a:pt x="27527" y="21182"/>
                      <a:pt x="27237" y="21182"/>
                    </a:cubicBezTo>
                    <a:cubicBezTo>
                      <a:pt x="26947" y="21182"/>
                      <a:pt x="26658" y="21378"/>
                      <a:pt x="26682" y="21771"/>
                    </a:cubicBezTo>
                    <a:lnTo>
                      <a:pt x="26682" y="27534"/>
                    </a:lnTo>
                    <a:cubicBezTo>
                      <a:pt x="25587" y="27248"/>
                      <a:pt x="24836" y="26248"/>
                      <a:pt x="24848" y="25129"/>
                    </a:cubicBezTo>
                    <a:lnTo>
                      <a:pt x="24848" y="21069"/>
                    </a:lnTo>
                    <a:cubicBezTo>
                      <a:pt x="24848" y="19771"/>
                      <a:pt x="25027" y="18485"/>
                      <a:pt x="25372" y="17235"/>
                    </a:cubicBezTo>
                    <a:lnTo>
                      <a:pt x="26753" y="19735"/>
                    </a:lnTo>
                    <a:cubicBezTo>
                      <a:pt x="26855" y="19926"/>
                      <a:pt x="27045" y="20021"/>
                      <a:pt x="27237" y="20021"/>
                    </a:cubicBezTo>
                    <a:cubicBezTo>
                      <a:pt x="27429" y="20021"/>
                      <a:pt x="27623" y="19926"/>
                      <a:pt x="27730" y="19735"/>
                    </a:cubicBezTo>
                    <a:lnTo>
                      <a:pt x="29111" y="17235"/>
                    </a:lnTo>
                    <a:close/>
                    <a:moveTo>
                      <a:pt x="34111" y="31118"/>
                    </a:moveTo>
                    <a:lnTo>
                      <a:pt x="34111" y="32654"/>
                    </a:lnTo>
                    <a:lnTo>
                      <a:pt x="5084" y="32654"/>
                    </a:lnTo>
                    <a:cubicBezTo>
                      <a:pt x="4310" y="32654"/>
                      <a:pt x="4310" y="33820"/>
                      <a:pt x="5084" y="33820"/>
                    </a:cubicBezTo>
                    <a:lnTo>
                      <a:pt x="34111" y="33820"/>
                    </a:lnTo>
                    <a:lnTo>
                      <a:pt x="34111" y="35404"/>
                    </a:lnTo>
                    <a:lnTo>
                      <a:pt x="1155" y="35392"/>
                    </a:lnTo>
                    <a:lnTo>
                      <a:pt x="1155" y="33820"/>
                    </a:lnTo>
                    <a:lnTo>
                      <a:pt x="2834" y="33820"/>
                    </a:lnTo>
                    <a:cubicBezTo>
                      <a:pt x="3616" y="33809"/>
                      <a:pt x="3619" y="32654"/>
                      <a:pt x="2846" y="32654"/>
                    </a:cubicBezTo>
                    <a:cubicBezTo>
                      <a:pt x="2842" y="32654"/>
                      <a:pt x="2838" y="32654"/>
                      <a:pt x="2834" y="32654"/>
                    </a:cubicBezTo>
                    <a:lnTo>
                      <a:pt x="1155" y="32654"/>
                    </a:lnTo>
                    <a:lnTo>
                      <a:pt x="1155" y="31118"/>
                    </a:lnTo>
                    <a:close/>
                    <a:moveTo>
                      <a:pt x="17462" y="1"/>
                    </a:moveTo>
                    <a:cubicBezTo>
                      <a:pt x="17291" y="1"/>
                      <a:pt x="17121" y="78"/>
                      <a:pt x="17014" y="233"/>
                    </a:cubicBezTo>
                    <a:cubicBezTo>
                      <a:pt x="15692" y="2078"/>
                      <a:pt x="14621" y="4079"/>
                      <a:pt x="13835" y="6198"/>
                    </a:cubicBezTo>
                    <a:cubicBezTo>
                      <a:pt x="13823" y="6222"/>
                      <a:pt x="13823" y="6246"/>
                      <a:pt x="13811" y="6258"/>
                    </a:cubicBezTo>
                    <a:cubicBezTo>
                      <a:pt x="12835" y="8925"/>
                      <a:pt x="12323" y="11734"/>
                      <a:pt x="12323" y="14568"/>
                    </a:cubicBezTo>
                    <a:lnTo>
                      <a:pt x="12323" y="23403"/>
                    </a:lnTo>
                    <a:cubicBezTo>
                      <a:pt x="12323" y="26141"/>
                      <a:pt x="14335" y="28415"/>
                      <a:pt x="16895" y="28701"/>
                    </a:cubicBezTo>
                    <a:lnTo>
                      <a:pt x="16895" y="29951"/>
                    </a:lnTo>
                    <a:lnTo>
                      <a:pt x="8251" y="29951"/>
                    </a:lnTo>
                    <a:lnTo>
                      <a:pt x="8251" y="28725"/>
                    </a:lnTo>
                    <a:cubicBezTo>
                      <a:pt x="9918" y="28439"/>
                      <a:pt x="11204" y="26939"/>
                      <a:pt x="11204" y="25117"/>
                    </a:cubicBezTo>
                    <a:lnTo>
                      <a:pt x="11204" y="21069"/>
                    </a:lnTo>
                    <a:cubicBezTo>
                      <a:pt x="11204" y="19212"/>
                      <a:pt x="10870" y="17378"/>
                      <a:pt x="10227" y="15640"/>
                    </a:cubicBezTo>
                    <a:cubicBezTo>
                      <a:pt x="10227" y="15628"/>
                      <a:pt x="10216" y="15616"/>
                      <a:pt x="10216" y="15604"/>
                    </a:cubicBezTo>
                    <a:cubicBezTo>
                      <a:pt x="9704" y="14211"/>
                      <a:pt x="9001" y="12901"/>
                      <a:pt x="8132" y="11699"/>
                    </a:cubicBezTo>
                    <a:cubicBezTo>
                      <a:pt x="8025" y="11538"/>
                      <a:pt x="7855" y="11458"/>
                      <a:pt x="7684" y="11458"/>
                    </a:cubicBezTo>
                    <a:cubicBezTo>
                      <a:pt x="7513" y="11458"/>
                      <a:pt x="7340" y="11538"/>
                      <a:pt x="7227" y="11699"/>
                    </a:cubicBezTo>
                    <a:cubicBezTo>
                      <a:pt x="6370" y="12889"/>
                      <a:pt x="5679" y="14187"/>
                      <a:pt x="5167" y="15568"/>
                    </a:cubicBezTo>
                    <a:cubicBezTo>
                      <a:pt x="5155" y="15592"/>
                      <a:pt x="5144" y="15628"/>
                      <a:pt x="5132" y="15652"/>
                    </a:cubicBezTo>
                    <a:cubicBezTo>
                      <a:pt x="4489" y="17390"/>
                      <a:pt x="4167" y="19212"/>
                      <a:pt x="4167" y="21069"/>
                    </a:cubicBezTo>
                    <a:lnTo>
                      <a:pt x="4167" y="25117"/>
                    </a:lnTo>
                    <a:cubicBezTo>
                      <a:pt x="4167" y="26939"/>
                      <a:pt x="5441" y="28439"/>
                      <a:pt x="7120" y="28725"/>
                    </a:cubicBezTo>
                    <a:lnTo>
                      <a:pt x="7120" y="29951"/>
                    </a:lnTo>
                    <a:lnTo>
                      <a:pt x="572" y="29951"/>
                    </a:lnTo>
                    <a:cubicBezTo>
                      <a:pt x="250" y="29951"/>
                      <a:pt x="0" y="30213"/>
                      <a:pt x="12" y="30534"/>
                    </a:cubicBezTo>
                    <a:lnTo>
                      <a:pt x="12" y="35975"/>
                    </a:lnTo>
                    <a:cubicBezTo>
                      <a:pt x="0" y="36297"/>
                      <a:pt x="250" y="36559"/>
                      <a:pt x="572" y="36559"/>
                    </a:cubicBezTo>
                    <a:lnTo>
                      <a:pt x="34647" y="36559"/>
                    </a:lnTo>
                    <a:cubicBezTo>
                      <a:pt x="34969" y="36559"/>
                      <a:pt x="35219" y="36297"/>
                      <a:pt x="35219" y="35975"/>
                    </a:cubicBezTo>
                    <a:lnTo>
                      <a:pt x="35219" y="30546"/>
                    </a:lnTo>
                    <a:cubicBezTo>
                      <a:pt x="35219" y="30225"/>
                      <a:pt x="34981" y="29963"/>
                      <a:pt x="34671" y="29951"/>
                    </a:cubicBezTo>
                    <a:lnTo>
                      <a:pt x="27813" y="29951"/>
                    </a:lnTo>
                    <a:lnTo>
                      <a:pt x="27813" y="28725"/>
                    </a:lnTo>
                    <a:cubicBezTo>
                      <a:pt x="29480" y="28451"/>
                      <a:pt x="30766" y="26939"/>
                      <a:pt x="30766" y="25129"/>
                    </a:cubicBezTo>
                    <a:lnTo>
                      <a:pt x="30766" y="21069"/>
                    </a:lnTo>
                    <a:cubicBezTo>
                      <a:pt x="30754" y="19223"/>
                      <a:pt x="30432" y="17390"/>
                      <a:pt x="29789" y="15652"/>
                    </a:cubicBezTo>
                    <a:cubicBezTo>
                      <a:pt x="29789" y="15628"/>
                      <a:pt x="29778" y="15592"/>
                      <a:pt x="29766" y="15568"/>
                    </a:cubicBezTo>
                    <a:cubicBezTo>
                      <a:pt x="29254" y="14199"/>
                      <a:pt x="28551" y="12889"/>
                      <a:pt x="27694" y="11699"/>
                    </a:cubicBezTo>
                    <a:cubicBezTo>
                      <a:pt x="27587" y="11544"/>
                      <a:pt x="27417" y="11467"/>
                      <a:pt x="27246" y="11467"/>
                    </a:cubicBezTo>
                    <a:cubicBezTo>
                      <a:pt x="27075" y="11467"/>
                      <a:pt x="26902" y="11544"/>
                      <a:pt x="26789" y="11699"/>
                    </a:cubicBezTo>
                    <a:cubicBezTo>
                      <a:pt x="25932" y="12901"/>
                      <a:pt x="25229" y="14211"/>
                      <a:pt x="24705" y="15604"/>
                    </a:cubicBezTo>
                    <a:lnTo>
                      <a:pt x="24694" y="15640"/>
                    </a:lnTo>
                    <a:cubicBezTo>
                      <a:pt x="24051" y="17378"/>
                      <a:pt x="23729" y="19223"/>
                      <a:pt x="23729" y="21069"/>
                    </a:cubicBezTo>
                    <a:lnTo>
                      <a:pt x="23729" y="25129"/>
                    </a:lnTo>
                    <a:cubicBezTo>
                      <a:pt x="23729" y="26939"/>
                      <a:pt x="25003" y="28451"/>
                      <a:pt x="26682" y="28737"/>
                    </a:cubicBezTo>
                    <a:lnTo>
                      <a:pt x="26682" y="29963"/>
                    </a:lnTo>
                    <a:lnTo>
                      <a:pt x="18026" y="29963"/>
                    </a:lnTo>
                    <a:lnTo>
                      <a:pt x="18026" y="28713"/>
                    </a:lnTo>
                    <a:cubicBezTo>
                      <a:pt x="20598" y="28415"/>
                      <a:pt x="22598" y="26153"/>
                      <a:pt x="22598" y="23403"/>
                    </a:cubicBezTo>
                    <a:lnTo>
                      <a:pt x="22598" y="14568"/>
                    </a:lnTo>
                    <a:cubicBezTo>
                      <a:pt x="22598" y="11746"/>
                      <a:pt x="22098" y="8936"/>
                      <a:pt x="21122" y="6293"/>
                    </a:cubicBezTo>
                    <a:cubicBezTo>
                      <a:pt x="21122" y="6246"/>
                      <a:pt x="21098" y="6210"/>
                      <a:pt x="21086" y="6174"/>
                    </a:cubicBezTo>
                    <a:cubicBezTo>
                      <a:pt x="20300" y="4067"/>
                      <a:pt x="19229" y="2067"/>
                      <a:pt x="17919" y="233"/>
                    </a:cubicBezTo>
                    <a:cubicBezTo>
                      <a:pt x="17806" y="78"/>
                      <a:pt x="17633" y="1"/>
                      <a:pt x="17462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8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César </a:t>
            </a:r>
            <a:r>
              <a:rPr lang="en"/>
              <a:t>was Ejected</a:t>
            </a:r>
            <a:endParaRPr/>
          </a:p>
        </p:txBody>
      </p:sp>
      <p:grpSp>
        <p:nvGrpSpPr>
          <p:cNvPr id="1151" name="Google Shape;1151;p58"/>
          <p:cNvGrpSpPr/>
          <p:nvPr/>
        </p:nvGrpSpPr>
        <p:grpSpPr>
          <a:xfrm>
            <a:off x="6424912" y="1664914"/>
            <a:ext cx="1330998" cy="1401767"/>
            <a:chOff x="6424912" y="1664914"/>
            <a:chExt cx="1330998" cy="1401767"/>
          </a:xfrm>
        </p:grpSpPr>
        <p:grpSp>
          <p:nvGrpSpPr>
            <p:cNvPr id="1152" name="Google Shape;1152;p58"/>
            <p:cNvGrpSpPr/>
            <p:nvPr/>
          </p:nvGrpSpPr>
          <p:grpSpPr>
            <a:xfrm rot="-854784">
              <a:off x="6775427" y="2017541"/>
              <a:ext cx="876299" cy="956021"/>
              <a:chOff x="5316699" y="4268950"/>
              <a:chExt cx="926731" cy="1011249"/>
            </a:xfrm>
          </p:grpSpPr>
          <p:sp>
            <p:nvSpPr>
              <p:cNvPr id="1153" name="Google Shape;1153;p58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58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58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58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58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58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9" name="Google Shape;1159;p58"/>
            <p:cNvGrpSpPr/>
            <p:nvPr/>
          </p:nvGrpSpPr>
          <p:grpSpPr>
            <a:xfrm rot="-2700000">
              <a:off x="6510445" y="1799372"/>
              <a:ext cx="580034" cy="482184"/>
              <a:chOff x="6410444" y="2820532"/>
              <a:chExt cx="654036" cy="536262"/>
            </a:xfrm>
          </p:grpSpPr>
          <p:sp>
            <p:nvSpPr>
              <p:cNvPr id="1160" name="Google Shape;1160;p58"/>
              <p:cNvSpPr/>
              <p:nvPr/>
            </p:nvSpPr>
            <p:spPr>
              <a:xfrm>
                <a:off x="6785944" y="2833387"/>
                <a:ext cx="230206" cy="230170"/>
              </a:xfrm>
              <a:custGeom>
                <a:rect b="b" l="l" r="r" t="t"/>
                <a:pathLst>
                  <a:path extrusionOk="0" h="14467" w="14467">
                    <a:moveTo>
                      <a:pt x="7239" y="1"/>
                    </a:moveTo>
                    <a:cubicBezTo>
                      <a:pt x="3239" y="1"/>
                      <a:pt x="0" y="3239"/>
                      <a:pt x="0" y="7228"/>
                    </a:cubicBezTo>
                    <a:cubicBezTo>
                      <a:pt x="0" y="11228"/>
                      <a:pt x="3239" y="14467"/>
                      <a:pt x="7239" y="14467"/>
                    </a:cubicBezTo>
                    <a:cubicBezTo>
                      <a:pt x="11228" y="14467"/>
                      <a:pt x="14466" y="11228"/>
                      <a:pt x="14466" y="7228"/>
                    </a:cubicBezTo>
                    <a:cubicBezTo>
                      <a:pt x="14466" y="3239"/>
                      <a:pt x="11228" y="1"/>
                      <a:pt x="72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58"/>
              <p:cNvSpPr/>
              <p:nvPr/>
            </p:nvSpPr>
            <p:spPr>
              <a:xfrm>
                <a:off x="6844101" y="2886238"/>
                <a:ext cx="124308" cy="124273"/>
              </a:xfrm>
              <a:custGeom>
                <a:rect b="b" l="l" r="r" t="t"/>
                <a:pathLst>
                  <a:path extrusionOk="0" h="7811" w="7812">
                    <a:moveTo>
                      <a:pt x="3906" y="0"/>
                    </a:moveTo>
                    <a:cubicBezTo>
                      <a:pt x="1751" y="0"/>
                      <a:pt x="1" y="1751"/>
                      <a:pt x="1" y="3906"/>
                    </a:cubicBezTo>
                    <a:cubicBezTo>
                      <a:pt x="1" y="6073"/>
                      <a:pt x="1751" y="7811"/>
                      <a:pt x="3906" y="7811"/>
                    </a:cubicBezTo>
                    <a:cubicBezTo>
                      <a:pt x="6073" y="7811"/>
                      <a:pt x="7811" y="6073"/>
                      <a:pt x="7811" y="3906"/>
                    </a:cubicBezTo>
                    <a:cubicBezTo>
                      <a:pt x="7811" y="1751"/>
                      <a:pt x="6073" y="0"/>
                      <a:pt x="3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58"/>
              <p:cNvSpPr/>
              <p:nvPr/>
            </p:nvSpPr>
            <p:spPr>
              <a:xfrm>
                <a:off x="6456684" y="2833387"/>
                <a:ext cx="230206" cy="230170"/>
              </a:xfrm>
              <a:custGeom>
                <a:rect b="b" l="l" r="r" t="t"/>
                <a:pathLst>
                  <a:path extrusionOk="0" h="14467" w="14467">
                    <a:moveTo>
                      <a:pt x="7227" y="1"/>
                    </a:moveTo>
                    <a:cubicBezTo>
                      <a:pt x="3239" y="1"/>
                      <a:pt x="0" y="3239"/>
                      <a:pt x="0" y="7228"/>
                    </a:cubicBezTo>
                    <a:cubicBezTo>
                      <a:pt x="0" y="11228"/>
                      <a:pt x="3239" y="14467"/>
                      <a:pt x="7227" y="14467"/>
                    </a:cubicBezTo>
                    <a:cubicBezTo>
                      <a:pt x="11228" y="14467"/>
                      <a:pt x="14466" y="11228"/>
                      <a:pt x="14466" y="7228"/>
                    </a:cubicBezTo>
                    <a:cubicBezTo>
                      <a:pt x="14466" y="3239"/>
                      <a:pt x="11228" y="1"/>
                      <a:pt x="7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58"/>
              <p:cNvSpPr/>
              <p:nvPr/>
            </p:nvSpPr>
            <p:spPr>
              <a:xfrm>
                <a:off x="6509526" y="2886238"/>
                <a:ext cx="124308" cy="124273"/>
              </a:xfrm>
              <a:custGeom>
                <a:rect b="b" l="l" r="r" t="t"/>
                <a:pathLst>
                  <a:path extrusionOk="0" h="7811" w="7812">
                    <a:moveTo>
                      <a:pt x="3906" y="0"/>
                    </a:moveTo>
                    <a:cubicBezTo>
                      <a:pt x="1751" y="0"/>
                      <a:pt x="1" y="1751"/>
                      <a:pt x="1" y="3906"/>
                    </a:cubicBezTo>
                    <a:cubicBezTo>
                      <a:pt x="1" y="6073"/>
                      <a:pt x="1751" y="7811"/>
                      <a:pt x="3906" y="7811"/>
                    </a:cubicBezTo>
                    <a:cubicBezTo>
                      <a:pt x="6073" y="7811"/>
                      <a:pt x="7811" y="6073"/>
                      <a:pt x="7811" y="3906"/>
                    </a:cubicBezTo>
                    <a:cubicBezTo>
                      <a:pt x="7811" y="1751"/>
                      <a:pt x="6073" y="0"/>
                      <a:pt x="3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58"/>
              <p:cNvSpPr/>
              <p:nvPr/>
            </p:nvSpPr>
            <p:spPr>
              <a:xfrm>
                <a:off x="6463079" y="2919203"/>
                <a:ext cx="537699" cy="306888"/>
              </a:xfrm>
              <a:custGeom>
                <a:rect b="b" l="l" r="r" t="t"/>
                <a:pathLst>
                  <a:path extrusionOk="0" h="19289" w="33791">
                    <a:moveTo>
                      <a:pt x="16896" y="0"/>
                    </a:moveTo>
                    <a:cubicBezTo>
                      <a:pt x="7549" y="0"/>
                      <a:pt x="1" y="7620"/>
                      <a:pt x="84" y="16966"/>
                    </a:cubicBezTo>
                    <a:lnTo>
                      <a:pt x="16634" y="19288"/>
                    </a:lnTo>
                    <a:lnTo>
                      <a:pt x="33707" y="16966"/>
                    </a:lnTo>
                    <a:cubicBezTo>
                      <a:pt x="33791" y="7620"/>
                      <a:pt x="26242" y="0"/>
                      <a:pt x="168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58"/>
              <p:cNvSpPr/>
              <p:nvPr/>
            </p:nvSpPr>
            <p:spPr>
              <a:xfrm>
                <a:off x="6423142" y="3188932"/>
                <a:ext cx="628639" cy="154963"/>
              </a:xfrm>
              <a:custGeom>
                <a:rect b="b" l="l" r="r" t="t"/>
                <a:pathLst>
                  <a:path extrusionOk="0" h="9740" w="39506">
                    <a:moveTo>
                      <a:pt x="2965" y="1"/>
                    </a:moveTo>
                    <a:cubicBezTo>
                      <a:pt x="1334" y="1"/>
                      <a:pt x="13" y="1334"/>
                      <a:pt x="1" y="2965"/>
                    </a:cubicBezTo>
                    <a:lnTo>
                      <a:pt x="1" y="6775"/>
                    </a:lnTo>
                    <a:cubicBezTo>
                      <a:pt x="13" y="8406"/>
                      <a:pt x="1334" y="9740"/>
                      <a:pt x="2977" y="9740"/>
                    </a:cubicBezTo>
                    <a:lnTo>
                      <a:pt x="5501" y="9740"/>
                    </a:lnTo>
                    <a:lnTo>
                      <a:pt x="6585" y="9073"/>
                    </a:lnTo>
                    <a:lnTo>
                      <a:pt x="7109" y="9740"/>
                    </a:lnTo>
                    <a:lnTo>
                      <a:pt x="12169" y="9740"/>
                    </a:lnTo>
                    <a:lnTo>
                      <a:pt x="13133" y="9073"/>
                    </a:lnTo>
                    <a:lnTo>
                      <a:pt x="13788" y="9740"/>
                    </a:lnTo>
                    <a:lnTo>
                      <a:pt x="18955" y="9740"/>
                    </a:lnTo>
                    <a:lnTo>
                      <a:pt x="20075" y="9073"/>
                    </a:lnTo>
                    <a:lnTo>
                      <a:pt x="20563" y="9740"/>
                    </a:lnTo>
                    <a:lnTo>
                      <a:pt x="25956" y="9740"/>
                    </a:lnTo>
                    <a:lnTo>
                      <a:pt x="26921" y="9073"/>
                    </a:lnTo>
                    <a:lnTo>
                      <a:pt x="27576" y="9740"/>
                    </a:lnTo>
                    <a:lnTo>
                      <a:pt x="32636" y="9740"/>
                    </a:lnTo>
                    <a:lnTo>
                      <a:pt x="33433" y="9073"/>
                    </a:lnTo>
                    <a:lnTo>
                      <a:pt x="34243" y="9740"/>
                    </a:lnTo>
                    <a:lnTo>
                      <a:pt x="36541" y="9740"/>
                    </a:lnTo>
                    <a:cubicBezTo>
                      <a:pt x="38172" y="9740"/>
                      <a:pt x="39506" y="8406"/>
                      <a:pt x="39506" y="6775"/>
                    </a:cubicBezTo>
                    <a:lnTo>
                      <a:pt x="39506" y="2965"/>
                    </a:lnTo>
                    <a:cubicBezTo>
                      <a:pt x="39506" y="1322"/>
                      <a:pt x="38172" y="1"/>
                      <a:pt x="36541" y="1"/>
                    </a:cubicBezTo>
                    <a:lnTo>
                      <a:pt x="34255" y="1"/>
                    </a:lnTo>
                    <a:lnTo>
                      <a:pt x="33445" y="608"/>
                    </a:lnTo>
                    <a:lnTo>
                      <a:pt x="32636" y="1"/>
                    </a:lnTo>
                    <a:lnTo>
                      <a:pt x="27576" y="1"/>
                    </a:lnTo>
                    <a:lnTo>
                      <a:pt x="26730" y="524"/>
                    </a:lnTo>
                    <a:lnTo>
                      <a:pt x="25968" y="1"/>
                    </a:lnTo>
                    <a:lnTo>
                      <a:pt x="20563" y="1"/>
                    </a:lnTo>
                    <a:lnTo>
                      <a:pt x="19682" y="524"/>
                    </a:lnTo>
                    <a:lnTo>
                      <a:pt x="18944" y="1"/>
                    </a:lnTo>
                    <a:lnTo>
                      <a:pt x="13776" y="1"/>
                    </a:lnTo>
                    <a:lnTo>
                      <a:pt x="13074" y="524"/>
                    </a:lnTo>
                    <a:lnTo>
                      <a:pt x="12169" y="1"/>
                    </a:lnTo>
                    <a:lnTo>
                      <a:pt x="7109" y="1"/>
                    </a:lnTo>
                    <a:lnTo>
                      <a:pt x="6406" y="524"/>
                    </a:lnTo>
                    <a:lnTo>
                      <a:pt x="55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58"/>
              <p:cNvSpPr/>
              <p:nvPr/>
            </p:nvSpPr>
            <p:spPr>
              <a:xfrm>
                <a:off x="6616755" y="3188932"/>
                <a:ext cx="25794" cy="154963"/>
              </a:xfrm>
              <a:custGeom>
                <a:rect b="b" l="l" r="r" t="t"/>
                <a:pathLst>
                  <a:path extrusionOk="0" h="9740" w="1621">
                    <a:moveTo>
                      <a:pt x="1" y="1"/>
                    </a:moveTo>
                    <a:lnTo>
                      <a:pt x="1" y="9740"/>
                    </a:lnTo>
                    <a:lnTo>
                      <a:pt x="1620" y="9740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58"/>
              <p:cNvSpPr/>
              <p:nvPr/>
            </p:nvSpPr>
            <p:spPr>
              <a:xfrm>
                <a:off x="6724557" y="3188932"/>
                <a:ext cx="25778" cy="154963"/>
              </a:xfrm>
              <a:custGeom>
                <a:rect b="b" l="l" r="r" t="t"/>
                <a:pathLst>
                  <a:path extrusionOk="0" h="9740" w="1620">
                    <a:moveTo>
                      <a:pt x="1" y="1"/>
                    </a:moveTo>
                    <a:lnTo>
                      <a:pt x="1" y="9740"/>
                    </a:lnTo>
                    <a:lnTo>
                      <a:pt x="1620" y="9740"/>
                    </a:lnTo>
                    <a:lnTo>
                      <a:pt x="1620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58"/>
              <p:cNvSpPr/>
              <p:nvPr/>
            </p:nvSpPr>
            <p:spPr>
              <a:xfrm>
                <a:off x="6836337" y="3188932"/>
                <a:ext cx="25587" cy="154963"/>
              </a:xfrm>
              <a:custGeom>
                <a:rect b="b" l="l" r="r" t="t"/>
                <a:pathLst>
                  <a:path extrusionOk="0" h="9740" w="1608">
                    <a:moveTo>
                      <a:pt x="0" y="1"/>
                    </a:moveTo>
                    <a:lnTo>
                      <a:pt x="0" y="9740"/>
                    </a:lnTo>
                    <a:lnTo>
                      <a:pt x="1608" y="974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58"/>
              <p:cNvSpPr/>
              <p:nvPr/>
            </p:nvSpPr>
            <p:spPr>
              <a:xfrm>
                <a:off x="6942420" y="3188932"/>
                <a:ext cx="25603" cy="154963"/>
              </a:xfrm>
              <a:custGeom>
                <a:rect b="b" l="l" r="r" t="t"/>
                <a:pathLst>
                  <a:path extrusionOk="0" h="9740" w="1609">
                    <a:moveTo>
                      <a:pt x="1" y="1"/>
                    </a:moveTo>
                    <a:lnTo>
                      <a:pt x="1" y="9740"/>
                    </a:lnTo>
                    <a:lnTo>
                      <a:pt x="1608" y="9740"/>
                    </a:lnTo>
                    <a:lnTo>
                      <a:pt x="1608" y="1"/>
                    </a:lnTo>
                    <a:close/>
                  </a:path>
                </a:pathLst>
              </a:custGeom>
              <a:solidFill>
                <a:srgbClr val="FCB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58"/>
              <p:cNvSpPr/>
              <p:nvPr/>
            </p:nvSpPr>
            <p:spPr>
              <a:xfrm>
                <a:off x="6410444" y="2820532"/>
                <a:ext cx="654036" cy="536262"/>
              </a:xfrm>
              <a:custGeom>
                <a:rect b="b" l="l" r="r" t="t"/>
                <a:pathLst>
                  <a:path extrusionOk="0" h="33706" w="41102">
                    <a:moveTo>
                      <a:pt x="30838" y="1618"/>
                    </a:moveTo>
                    <a:cubicBezTo>
                      <a:pt x="33553" y="1618"/>
                      <a:pt x="35982" y="3321"/>
                      <a:pt x="36887" y="5893"/>
                    </a:cubicBezTo>
                    <a:cubicBezTo>
                      <a:pt x="37803" y="8452"/>
                      <a:pt x="36994" y="11310"/>
                      <a:pt x="34886" y="13024"/>
                    </a:cubicBezTo>
                    <a:cubicBezTo>
                      <a:pt x="34565" y="12560"/>
                      <a:pt x="34208" y="12108"/>
                      <a:pt x="33839" y="11679"/>
                    </a:cubicBezTo>
                    <a:cubicBezTo>
                      <a:pt x="35303" y="10465"/>
                      <a:pt x="35898" y="8488"/>
                      <a:pt x="35351" y="6678"/>
                    </a:cubicBezTo>
                    <a:cubicBezTo>
                      <a:pt x="35252" y="6315"/>
                      <a:pt x="34927" y="6073"/>
                      <a:pt x="34569" y="6073"/>
                    </a:cubicBezTo>
                    <a:cubicBezTo>
                      <a:pt x="34493" y="6073"/>
                      <a:pt x="34416" y="6084"/>
                      <a:pt x="34339" y="6107"/>
                    </a:cubicBezTo>
                    <a:cubicBezTo>
                      <a:pt x="33898" y="6238"/>
                      <a:pt x="33660" y="6714"/>
                      <a:pt x="33815" y="7143"/>
                    </a:cubicBezTo>
                    <a:cubicBezTo>
                      <a:pt x="34184" y="8381"/>
                      <a:pt x="33755" y="9714"/>
                      <a:pt x="32731" y="10500"/>
                    </a:cubicBezTo>
                    <a:cubicBezTo>
                      <a:pt x="31303" y="9119"/>
                      <a:pt x="29659" y="8000"/>
                      <a:pt x="27862" y="7167"/>
                    </a:cubicBezTo>
                    <a:cubicBezTo>
                      <a:pt x="28267" y="5796"/>
                      <a:pt x="29520" y="4938"/>
                      <a:pt x="30848" y="4938"/>
                    </a:cubicBezTo>
                    <a:cubicBezTo>
                      <a:pt x="31274" y="4938"/>
                      <a:pt x="31708" y="5026"/>
                      <a:pt x="32124" y="5214"/>
                    </a:cubicBezTo>
                    <a:cubicBezTo>
                      <a:pt x="32240" y="5272"/>
                      <a:pt x="32365" y="5300"/>
                      <a:pt x="32487" y="5300"/>
                    </a:cubicBezTo>
                    <a:cubicBezTo>
                      <a:pt x="32791" y="5300"/>
                      <a:pt x="33084" y="5130"/>
                      <a:pt x="33219" y="4833"/>
                    </a:cubicBezTo>
                    <a:cubicBezTo>
                      <a:pt x="33410" y="4416"/>
                      <a:pt x="33219" y="3928"/>
                      <a:pt x="32791" y="3749"/>
                    </a:cubicBezTo>
                    <a:cubicBezTo>
                      <a:pt x="32158" y="3463"/>
                      <a:pt x="31498" y="3328"/>
                      <a:pt x="30850" y="3328"/>
                    </a:cubicBezTo>
                    <a:cubicBezTo>
                      <a:pt x="28889" y="3328"/>
                      <a:pt x="27036" y="4563"/>
                      <a:pt x="26373" y="6559"/>
                    </a:cubicBezTo>
                    <a:cubicBezTo>
                      <a:pt x="25838" y="6369"/>
                      <a:pt x="25290" y="6202"/>
                      <a:pt x="24730" y="6071"/>
                    </a:cubicBezTo>
                    <a:cubicBezTo>
                      <a:pt x="25588" y="3416"/>
                      <a:pt x="28052" y="1618"/>
                      <a:pt x="30838" y="1618"/>
                    </a:cubicBezTo>
                    <a:close/>
                    <a:moveTo>
                      <a:pt x="10143" y="1612"/>
                    </a:moveTo>
                    <a:cubicBezTo>
                      <a:pt x="12897" y="1612"/>
                      <a:pt x="15392" y="3381"/>
                      <a:pt x="16253" y="6071"/>
                    </a:cubicBezTo>
                    <a:cubicBezTo>
                      <a:pt x="15705" y="6214"/>
                      <a:pt x="15158" y="6381"/>
                      <a:pt x="14622" y="6571"/>
                    </a:cubicBezTo>
                    <a:cubicBezTo>
                      <a:pt x="13948" y="4534"/>
                      <a:pt x="12079" y="3327"/>
                      <a:pt x="10135" y="3327"/>
                    </a:cubicBezTo>
                    <a:cubicBezTo>
                      <a:pt x="9228" y="3327"/>
                      <a:pt x="8304" y="3590"/>
                      <a:pt x="7478" y="4154"/>
                    </a:cubicBezTo>
                    <a:cubicBezTo>
                      <a:pt x="4894" y="5928"/>
                      <a:pt x="4728" y="9691"/>
                      <a:pt x="7157" y="11691"/>
                    </a:cubicBezTo>
                    <a:cubicBezTo>
                      <a:pt x="6788" y="12120"/>
                      <a:pt x="6430" y="12572"/>
                      <a:pt x="6109" y="13036"/>
                    </a:cubicBezTo>
                    <a:cubicBezTo>
                      <a:pt x="4585" y="11822"/>
                      <a:pt x="3704" y="9988"/>
                      <a:pt x="3716" y="8036"/>
                    </a:cubicBezTo>
                    <a:cubicBezTo>
                      <a:pt x="3716" y="4869"/>
                      <a:pt x="6014" y="2178"/>
                      <a:pt x="9145" y="1690"/>
                    </a:cubicBezTo>
                    <a:cubicBezTo>
                      <a:pt x="9480" y="1637"/>
                      <a:pt x="9813" y="1612"/>
                      <a:pt x="10143" y="1612"/>
                    </a:cubicBezTo>
                    <a:close/>
                    <a:moveTo>
                      <a:pt x="10131" y="4945"/>
                    </a:moveTo>
                    <a:cubicBezTo>
                      <a:pt x="11449" y="4945"/>
                      <a:pt x="12712" y="5788"/>
                      <a:pt x="13122" y="7190"/>
                    </a:cubicBezTo>
                    <a:cubicBezTo>
                      <a:pt x="12479" y="7476"/>
                      <a:pt x="11860" y="7809"/>
                      <a:pt x="11264" y="8179"/>
                    </a:cubicBezTo>
                    <a:cubicBezTo>
                      <a:pt x="10498" y="8646"/>
                      <a:pt x="10963" y="9680"/>
                      <a:pt x="11671" y="9680"/>
                    </a:cubicBezTo>
                    <a:cubicBezTo>
                      <a:pt x="11810" y="9680"/>
                      <a:pt x="11959" y="9640"/>
                      <a:pt x="12110" y="9548"/>
                    </a:cubicBezTo>
                    <a:cubicBezTo>
                      <a:pt x="14673" y="7968"/>
                      <a:pt x="17578" y="7172"/>
                      <a:pt x="20492" y="7172"/>
                    </a:cubicBezTo>
                    <a:cubicBezTo>
                      <a:pt x="23045" y="7172"/>
                      <a:pt x="25604" y="7783"/>
                      <a:pt x="27945" y="9012"/>
                    </a:cubicBezTo>
                    <a:cubicBezTo>
                      <a:pt x="32946" y="11631"/>
                      <a:pt x="36196" y="16703"/>
                      <a:pt x="36482" y="22347"/>
                    </a:cubicBezTo>
                    <a:lnTo>
                      <a:pt x="4525" y="22347"/>
                    </a:lnTo>
                    <a:cubicBezTo>
                      <a:pt x="4740" y="18168"/>
                      <a:pt x="6585" y="14239"/>
                      <a:pt x="9657" y="11405"/>
                    </a:cubicBezTo>
                    <a:cubicBezTo>
                      <a:pt x="10313" y="10841"/>
                      <a:pt x="9771" y="9969"/>
                      <a:pt x="9128" y="9969"/>
                    </a:cubicBezTo>
                    <a:cubicBezTo>
                      <a:pt x="8943" y="9969"/>
                      <a:pt x="8749" y="10041"/>
                      <a:pt x="8573" y="10215"/>
                    </a:cubicBezTo>
                    <a:cubicBezTo>
                      <a:pt x="8466" y="10310"/>
                      <a:pt x="8359" y="10405"/>
                      <a:pt x="8264" y="10512"/>
                    </a:cubicBezTo>
                    <a:cubicBezTo>
                      <a:pt x="6585" y="9238"/>
                      <a:pt x="6645" y="6690"/>
                      <a:pt x="8383" y="5488"/>
                    </a:cubicBezTo>
                    <a:cubicBezTo>
                      <a:pt x="8928" y="5117"/>
                      <a:pt x="9535" y="4945"/>
                      <a:pt x="10131" y="4945"/>
                    </a:cubicBezTo>
                    <a:close/>
                    <a:moveTo>
                      <a:pt x="12979" y="23954"/>
                    </a:moveTo>
                    <a:lnTo>
                      <a:pt x="12967" y="32086"/>
                    </a:lnTo>
                    <a:lnTo>
                      <a:pt x="7907" y="32086"/>
                    </a:lnTo>
                    <a:lnTo>
                      <a:pt x="7907" y="30765"/>
                    </a:lnTo>
                    <a:cubicBezTo>
                      <a:pt x="7889" y="30247"/>
                      <a:pt x="7499" y="29988"/>
                      <a:pt x="7108" y="29988"/>
                    </a:cubicBezTo>
                    <a:cubicBezTo>
                      <a:pt x="6716" y="29988"/>
                      <a:pt x="6323" y="30247"/>
                      <a:pt x="6299" y="30765"/>
                    </a:cubicBezTo>
                    <a:lnTo>
                      <a:pt x="6299" y="32086"/>
                    </a:lnTo>
                    <a:lnTo>
                      <a:pt x="3775" y="32086"/>
                    </a:lnTo>
                    <a:cubicBezTo>
                      <a:pt x="2573" y="32086"/>
                      <a:pt x="1608" y="31122"/>
                      <a:pt x="1608" y="29931"/>
                    </a:cubicBezTo>
                    <a:lnTo>
                      <a:pt x="1608" y="26121"/>
                    </a:lnTo>
                    <a:cubicBezTo>
                      <a:pt x="1608" y="25002"/>
                      <a:pt x="2466" y="24073"/>
                      <a:pt x="3573" y="23966"/>
                    </a:cubicBezTo>
                    <a:cubicBezTo>
                      <a:pt x="3632" y="23966"/>
                      <a:pt x="6157" y="23954"/>
                      <a:pt x="6311" y="23954"/>
                    </a:cubicBezTo>
                    <a:lnTo>
                      <a:pt x="6311" y="27514"/>
                    </a:lnTo>
                    <a:cubicBezTo>
                      <a:pt x="6287" y="27967"/>
                      <a:pt x="6657" y="28348"/>
                      <a:pt x="7109" y="28348"/>
                    </a:cubicBezTo>
                    <a:cubicBezTo>
                      <a:pt x="7573" y="28348"/>
                      <a:pt x="7931" y="27967"/>
                      <a:pt x="7919" y="27514"/>
                    </a:cubicBezTo>
                    <a:lnTo>
                      <a:pt x="7919" y="23954"/>
                    </a:lnTo>
                    <a:close/>
                    <a:moveTo>
                      <a:pt x="19742" y="23954"/>
                    </a:moveTo>
                    <a:lnTo>
                      <a:pt x="19742" y="32086"/>
                    </a:lnTo>
                    <a:lnTo>
                      <a:pt x="14586" y="32086"/>
                    </a:lnTo>
                    <a:lnTo>
                      <a:pt x="14586" y="23954"/>
                    </a:lnTo>
                    <a:close/>
                    <a:moveTo>
                      <a:pt x="26766" y="23954"/>
                    </a:moveTo>
                    <a:lnTo>
                      <a:pt x="26766" y="32086"/>
                    </a:lnTo>
                    <a:lnTo>
                      <a:pt x="21361" y="32086"/>
                    </a:lnTo>
                    <a:lnTo>
                      <a:pt x="21361" y="23954"/>
                    </a:lnTo>
                    <a:close/>
                    <a:moveTo>
                      <a:pt x="33434" y="23954"/>
                    </a:moveTo>
                    <a:lnTo>
                      <a:pt x="33434" y="32086"/>
                    </a:lnTo>
                    <a:lnTo>
                      <a:pt x="28374" y="32086"/>
                    </a:lnTo>
                    <a:lnTo>
                      <a:pt x="28374" y="23954"/>
                    </a:lnTo>
                    <a:close/>
                    <a:moveTo>
                      <a:pt x="35241" y="23952"/>
                    </a:moveTo>
                    <a:cubicBezTo>
                      <a:pt x="35716" y="23952"/>
                      <a:pt x="36835" y="23969"/>
                      <a:pt x="37280" y="23969"/>
                    </a:cubicBezTo>
                    <a:cubicBezTo>
                      <a:pt x="37372" y="23969"/>
                      <a:pt x="37435" y="23968"/>
                      <a:pt x="37458" y="23966"/>
                    </a:cubicBezTo>
                    <a:cubicBezTo>
                      <a:pt x="38589" y="24026"/>
                      <a:pt x="39482" y="24978"/>
                      <a:pt x="39494" y="26121"/>
                    </a:cubicBezTo>
                    <a:lnTo>
                      <a:pt x="39494" y="29931"/>
                    </a:lnTo>
                    <a:cubicBezTo>
                      <a:pt x="39482" y="31122"/>
                      <a:pt x="38518" y="32086"/>
                      <a:pt x="37327" y="32086"/>
                    </a:cubicBezTo>
                    <a:lnTo>
                      <a:pt x="35041" y="32086"/>
                    </a:lnTo>
                    <a:lnTo>
                      <a:pt x="35041" y="23954"/>
                    </a:lnTo>
                    <a:cubicBezTo>
                      <a:pt x="35072" y="23953"/>
                      <a:pt x="35143" y="23952"/>
                      <a:pt x="35241" y="23952"/>
                    </a:cubicBezTo>
                    <a:close/>
                    <a:moveTo>
                      <a:pt x="30861" y="1"/>
                    </a:moveTo>
                    <a:cubicBezTo>
                      <a:pt x="27463" y="1"/>
                      <a:pt x="24200" y="2165"/>
                      <a:pt x="23135" y="5762"/>
                    </a:cubicBezTo>
                    <a:cubicBezTo>
                      <a:pt x="22254" y="5631"/>
                      <a:pt x="21370" y="5565"/>
                      <a:pt x="20487" y="5565"/>
                    </a:cubicBezTo>
                    <a:cubicBezTo>
                      <a:pt x="19605" y="5565"/>
                      <a:pt x="18724" y="5631"/>
                      <a:pt x="17848" y="5762"/>
                    </a:cubicBezTo>
                    <a:cubicBezTo>
                      <a:pt x="16784" y="2169"/>
                      <a:pt x="13520" y="5"/>
                      <a:pt x="10122" y="5"/>
                    </a:cubicBezTo>
                    <a:cubicBezTo>
                      <a:pt x="8577" y="5"/>
                      <a:pt x="7004" y="452"/>
                      <a:pt x="5597" y="1416"/>
                    </a:cubicBezTo>
                    <a:cubicBezTo>
                      <a:pt x="1084" y="4500"/>
                      <a:pt x="906" y="11084"/>
                      <a:pt x="5228" y="14405"/>
                    </a:cubicBezTo>
                    <a:cubicBezTo>
                      <a:pt x="3823" y="16858"/>
                      <a:pt x="3025" y="19620"/>
                      <a:pt x="2906" y="22454"/>
                    </a:cubicBezTo>
                    <a:cubicBezTo>
                      <a:pt x="1204" y="22847"/>
                      <a:pt x="1" y="24371"/>
                      <a:pt x="1" y="26121"/>
                    </a:cubicBezTo>
                    <a:lnTo>
                      <a:pt x="1" y="29931"/>
                    </a:lnTo>
                    <a:cubicBezTo>
                      <a:pt x="1" y="31741"/>
                      <a:pt x="1299" y="33301"/>
                      <a:pt x="3085" y="33634"/>
                    </a:cubicBezTo>
                    <a:lnTo>
                      <a:pt x="36648" y="33705"/>
                    </a:lnTo>
                    <a:lnTo>
                      <a:pt x="38256" y="33586"/>
                    </a:lnTo>
                    <a:cubicBezTo>
                      <a:pt x="39935" y="33158"/>
                      <a:pt x="41101" y="31646"/>
                      <a:pt x="41101" y="29931"/>
                    </a:cubicBezTo>
                    <a:lnTo>
                      <a:pt x="41101" y="26121"/>
                    </a:lnTo>
                    <a:cubicBezTo>
                      <a:pt x="41101" y="24335"/>
                      <a:pt x="39851" y="22799"/>
                      <a:pt x="38101" y="22430"/>
                    </a:cubicBezTo>
                    <a:cubicBezTo>
                      <a:pt x="37982" y="19597"/>
                      <a:pt x="37184" y="16846"/>
                      <a:pt x="35767" y="14394"/>
                    </a:cubicBezTo>
                    <a:cubicBezTo>
                      <a:pt x="40066" y="11048"/>
                      <a:pt x="39875" y="4476"/>
                      <a:pt x="35374" y="1404"/>
                    </a:cubicBezTo>
                    <a:cubicBezTo>
                      <a:pt x="33970" y="446"/>
                      <a:pt x="32402" y="1"/>
                      <a:pt x="30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9"/>
          <p:cNvSpPr txBox="1"/>
          <p:nvPr>
            <p:ph type="title"/>
          </p:nvPr>
        </p:nvSpPr>
        <p:spPr>
          <a:xfrm>
            <a:off x="1388100" y="1638300"/>
            <a:ext cx="63678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Liu </a:t>
            </a:r>
            <a:r>
              <a:rPr lang="en"/>
              <a:t>was Ejected</a:t>
            </a:r>
            <a:endParaRPr/>
          </a:p>
        </p:txBody>
      </p:sp>
      <p:grpSp>
        <p:nvGrpSpPr>
          <p:cNvPr id="1176" name="Google Shape;1176;p59"/>
          <p:cNvGrpSpPr/>
          <p:nvPr/>
        </p:nvGrpSpPr>
        <p:grpSpPr>
          <a:xfrm>
            <a:off x="6339175" y="1952242"/>
            <a:ext cx="1416737" cy="1239003"/>
            <a:chOff x="6339175" y="1952242"/>
            <a:chExt cx="1416737" cy="1239003"/>
          </a:xfrm>
        </p:grpSpPr>
        <p:grpSp>
          <p:nvGrpSpPr>
            <p:cNvPr id="1177" name="Google Shape;1177;p59"/>
            <p:cNvGrpSpPr/>
            <p:nvPr/>
          </p:nvGrpSpPr>
          <p:grpSpPr>
            <a:xfrm rot="-1519111">
              <a:off x="6717228" y="2093730"/>
              <a:ext cx="876348" cy="956045"/>
              <a:chOff x="5316699" y="4268950"/>
              <a:chExt cx="926731" cy="1011249"/>
            </a:xfrm>
          </p:grpSpPr>
          <p:sp>
            <p:nvSpPr>
              <p:cNvPr id="1178" name="Google Shape;1178;p59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59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59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59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59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59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4" name="Google Shape;1184;p59"/>
            <p:cNvGrpSpPr/>
            <p:nvPr/>
          </p:nvGrpSpPr>
          <p:grpSpPr>
            <a:xfrm rot="-4338165">
              <a:off x="6311221" y="2122270"/>
              <a:ext cx="673514" cy="433398"/>
              <a:chOff x="4453708" y="6143565"/>
              <a:chExt cx="1023187" cy="622349"/>
            </a:xfrm>
          </p:grpSpPr>
          <p:sp>
            <p:nvSpPr>
              <p:cNvPr id="1185" name="Google Shape;1185;p59"/>
              <p:cNvSpPr/>
              <p:nvPr/>
            </p:nvSpPr>
            <p:spPr>
              <a:xfrm>
                <a:off x="4487000" y="6539457"/>
                <a:ext cx="956821" cy="193625"/>
              </a:xfrm>
              <a:custGeom>
                <a:rect b="b" l="l" r="r" t="t"/>
                <a:pathLst>
                  <a:path extrusionOk="0" h="10598" w="52364">
                    <a:moveTo>
                      <a:pt x="560" y="1"/>
                    </a:moveTo>
                    <a:cubicBezTo>
                      <a:pt x="238" y="572"/>
                      <a:pt x="48" y="1203"/>
                      <a:pt x="0" y="1846"/>
                    </a:cubicBezTo>
                    <a:cubicBezTo>
                      <a:pt x="702" y="2501"/>
                      <a:pt x="2810" y="4311"/>
                      <a:pt x="6310" y="6097"/>
                    </a:cubicBezTo>
                    <a:cubicBezTo>
                      <a:pt x="10323" y="8156"/>
                      <a:pt x="17026" y="10597"/>
                      <a:pt x="26194" y="10597"/>
                    </a:cubicBezTo>
                    <a:cubicBezTo>
                      <a:pt x="35350" y="10597"/>
                      <a:pt x="42053" y="8156"/>
                      <a:pt x="46053" y="6097"/>
                    </a:cubicBezTo>
                    <a:cubicBezTo>
                      <a:pt x="49554" y="4311"/>
                      <a:pt x="51661" y="2501"/>
                      <a:pt x="52364" y="1846"/>
                    </a:cubicBezTo>
                    <a:cubicBezTo>
                      <a:pt x="52316" y="1203"/>
                      <a:pt x="52126" y="572"/>
                      <a:pt x="51816" y="13"/>
                    </a:cubicBezTo>
                    <a:cubicBezTo>
                      <a:pt x="50030" y="1584"/>
                      <a:pt x="48066" y="2953"/>
                      <a:pt x="45958" y="4061"/>
                    </a:cubicBezTo>
                    <a:cubicBezTo>
                      <a:pt x="41970" y="6228"/>
                      <a:pt x="35290" y="8811"/>
                      <a:pt x="26182" y="8811"/>
                    </a:cubicBezTo>
                    <a:cubicBezTo>
                      <a:pt x="20776" y="8811"/>
                      <a:pt x="15681" y="7918"/>
                      <a:pt x="11013" y="6168"/>
                    </a:cubicBezTo>
                    <a:cubicBezTo>
                      <a:pt x="10549" y="5989"/>
                      <a:pt x="10311" y="5477"/>
                      <a:pt x="10489" y="5013"/>
                    </a:cubicBezTo>
                    <a:lnTo>
                      <a:pt x="10489" y="5001"/>
                    </a:lnTo>
                    <a:cubicBezTo>
                      <a:pt x="9918" y="4775"/>
                      <a:pt x="9370" y="4537"/>
                      <a:pt x="8846" y="4299"/>
                    </a:cubicBezTo>
                    <a:cubicBezTo>
                      <a:pt x="8846" y="4299"/>
                      <a:pt x="8846" y="4299"/>
                      <a:pt x="8846" y="4311"/>
                    </a:cubicBezTo>
                    <a:cubicBezTo>
                      <a:pt x="8693" y="4625"/>
                      <a:pt x="8377" y="4806"/>
                      <a:pt x="8048" y="4806"/>
                    </a:cubicBezTo>
                    <a:cubicBezTo>
                      <a:pt x="7916" y="4806"/>
                      <a:pt x="7782" y="4777"/>
                      <a:pt x="7656" y="4715"/>
                    </a:cubicBezTo>
                    <a:cubicBezTo>
                      <a:pt x="4036" y="2930"/>
                      <a:pt x="1691" y="1036"/>
                      <a:pt x="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59"/>
              <p:cNvSpPr/>
              <p:nvPr/>
            </p:nvSpPr>
            <p:spPr>
              <a:xfrm>
                <a:off x="4518100" y="6175756"/>
                <a:ext cx="894402" cy="492066"/>
              </a:xfrm>
              <a:custGeom>
                <a:rect b="b" l="l" r="r" t="t"/>
                <a:pathLst>
                  <a:path extrusionOk="0" h="26933" w="48948">
                    <a:moveTo>
                      <a:pt x="24480" y="3358"/>
                    </a:moveTo>
                    <a:cubicBezTo>
                      <a:pt x="26825" y="3358"/>
                      <a:pt x="28814" y="4191"/>
                      <a:pt x="30231" y="5799"/>
                    </a:cubicBezTo>
                    <a:cubicBezTo>
                      <a:pt x="31909" y="7692"/>
                      <a:pt x="32671" y="10525"/>
                      <a:pt x="32314" y="13585"/>
                    </a:cubicBezTo>
                    <a:cubicBezTo>
                      <a:pt x="32255" y="14038"/>
                      <a:pt x="31874" y="14371"/>
                      <a:pt x="31421" y="14371"/>
                    </a:cubicBezTo>
                    <a:lnTo>
                      <a:pt x="28826" y="14371"/>
                    </a:lnTo>
                    <a:lnTo>
                      <a:pt x="28290" y="16919"/>
                    </a:lnTo>
                    <a:cubicBezTo>
                      <a:pt x="28195" y="17336"/>
                      <a:pt x="27837" y="17622"/>
                      <a:pt x="27409" y="17622"/>
                    </a:cubicBezTo>
                    <a:lnTo>
                      <a:pt x="21527" y="17622"/>
                    </a:lnTo>
                    <a:cubicBezTo>
                      <a:pt x="21098" y="17622"/>
                      <a:pt x="20729" y="17336"/>
                      <a:pt x="20646" y="16919"/>
                    </a:cubicBezTo>
                    <a:lnTo>
                      <a:pt x="20110" y="14371"/>
                    </a:lnTo>
                    <a:lnTo>
                      <a:pt x="17515" y="14371"/>
                    </a:lnTo>
                    <a:cubicBezTo>
                      <a:pt x="17062" y="14371"/>
                      <a:pt x="16669" y="14038"/>
                      <a:pt x="16622" y="13585"/>
                    </a:cubicBezTo>
                    <a:cubicBezTo>
                      <a:pt x="16276" y="10525"/>
                      <a:pt x="17038" y="7680"/>
                      <a:pt x="18729" y="5799"/>
                    </a:cubicBezTo>
                    <a:cubicBezTo>
                      <a:pt x="20146" y="4191"/>
                      <a:pt x="22134" y="3358"/>
                      <a:pt x="24480" y="3358"/>
                    </a:cubicBezTo>
                    <a:close/>
                    <a:moveTo>
                      <a:pt x="30804" y="18378"/>
                    </a:moveTo>
                    <a:cubicBezTo>
                      <a:pt x="31491" y="18378"/>
                      <a:pt x="32084" y="19271"/>
                      <a:pt x="31445" y="19920"/>
                    </a:cubicBezTo>
                    <a:lnTo>
                      <a:pt x="30516" y="20848"/>
                    </a:lnTo>
                    <a:lnTo>
                      <a:pt x="31445" y="21765"/>
                    </a:lnTo>
                    <a:cubicBezTo>
                      <a:pt x="32084" y="22413"/>
                      <a:pt x="31491" y="23307"/>
                      <a:pt x="30804" y="23307"/>
                    </a:cubicBezTo>
                    <a:cubicBezTo>
                      <a:pt x="30595" y="23307"/>
                      <a:pt x="30377" y="23224"/>
                      <a:pt x="30183" y="23027"/>
                    </a:cubicBezTo>
                    <a:lnTo>
                      <a:pt x="28885" y="21741"/>
                    </a:lnTo>
                    <a:lnTo>
                      <a:pt x="20075" y="21741"/>
                    </a:lnTo>
                    <a:lnTo>
                      <a:pt x="18777" y="23027"/>
                    </a:lnTo>
                    <a:cubicBezTo>
                      <a:pt x="18580" y="23224"/>
                      <a:pt x="18360" y="23307"/>
                      <a:pt x="18150" y="23307"/>
                    </a:cubicBezTo>
                    <a:cubicBezTo>
                      <a:pt x="17458" y="23307"/>
                      <a:pt x="16866" y="22413"/>
                      <a:pt x="17515" y="21765"/>
                    </a:cubicBezTo>
                    <a:lnTo>
                      <a:pt x="18431" y="20848"/>
                    </a:lnTo>
                    <a:lnTo>
                      <a:pt x="17515" y="19920"/>
                    </a:lnTo>
                    <a:cubicBezTo>
                      <a:pt x="16866" y="19271"/>
                      <a:pt x="17458" y="18378"/>
                      <a:pt x="18150" y="18378"/>
                    </a:cubicBezTo>
                    <a:cubicBezTo>
                      <a:pt x="18360" y="18378"/>
                      <a:pt x="18580" y="18460"/>
                      <a:pt x="18777" y="18657"/>
                    </a:cubicBezTo>
                    <a:lnTo>
                      <a:pt x="20075" y="19955"/>
                    </a:lnTo>
                    <a:lnTo>
                      <a:pt x="28885" y="19955"/>
                    </a:lnTo>
                    <a:lnTo>
                      <a:pt x="30183" y="18657"/>
                    </a:lnTo>
                    <a:cubicBezTo>
                      <a:pt x="30377" y="18460"/>
                      <a:pt x="30595" y="18378"/>
                      <a:pt x="30804" y="18378"/>
                    </a:cubicBezTo>
                    <a:close/>
                    <a:moveTo>
                      <a:pt x="20944" y="0"/>
                    </a:moveTo>
                    <a:cubicBezTo>
                      <a:pt x="18384" y="0"/>
                      <a:pt x="15526" y="1965"/>
                      <a:pt x="14729" y="4287"/>
                    </a:cubicBezTo>
                    <a:lnTo>
                      <a:pt x="11097" y="14705"/>
                    </a:lnTo>
                    <a:cubicBezTo>
                      <a:pt x="10538" y="16300"/>
                      <a:pt x="8776" y="17550"/>
                      <a:pt x="7085" y="17550"/>
                    </a:cubicBezTo>
                    <a:lnTo>
                      <a:pt x="2834" y="17550"/>
                    </a:lnTo>
                    <a:cubicBezTo>
                      <a:pt x="1798" y="17550"/>
                      <a:pt x="810" y="17895"/>
                      <a:pt x="1" y="18538"/>
                    </a:cubicBezTo>
                    <a:cubicBezTo>
                      <a:pt x="1013" y="19455"/>
                      <a:pt x="3275" y="21301"/>
                      <a:pt x="6740" y="23003"/>
                    </a:cubicBezTo>
                    <a:cubicBezTo>
                      <a:pt x="7180" y="23218"/>
                      <a:pt x="7359" y="23741"/>
                      <a:pt x="7144" y="24194"/>
                    </a:cubicBezTo>
                    <a:cubicBezTo>
                      <a:pt x="7668" y="24432"/>
                      <a:pt x="8216" y="24670"/>
                      <a:pt x="8787" y="24896"/>
                    </a:cubicBezTo>
                    <a:cubicBezTo>
                      <a:pt x="8924" y="24549"/>
                      <a:pt x="9258" y="24335"/>
                      <a:pt x="9615" y="24335"/>
                    </a:cubicBezTo>
                    <a:cubicBezTo>
                      <a:pt x="9724" y="24335"/>
                      <a:pt x="9834" y="24355"/>
                      <a:pt x="9942" y="24396"/>
                    </a:cubicBezTo>
                    <a:cubicBezTo>
                      <a:pt x="14407" y="26075"/>
                      <a:pt x="19301" y="26932"/>
                      <a:pt x="24480" y="26932"/>
                    </a:cubicBezTo>
                    <a:cubicBezTo>
                      <a:pt x="33171" y="26932"/>
                      <a:pt x="39529" y="24480"/>
                      <a:pt x="43339" y="22432"/>
                    </a:cubicBezTo>
                    <a:cubicBezTo>
                      <a:pt x="45352" y="21360"/>
                      <a:pt x="47245" y="20062"/>
                      <a:pt x="48947" y="18538"/>
                    </a:cubicBezTo>
                    <a:cubicBezTo>
                      <a:pt x="48162" y="17918"/>
                      <a:pt x="47182" y="17562"/>
                      <a:pt x="46175" y="17562"/>
                    </a:cubicBezTo>
                    <a:cubicBezTo>
                      <a:pt x="46159" y="17562"/>
                      <a:pt x="46142" y="17562"/>
                      <a:pt x="46125" y="17562"/>
                    </a:cubicBezTo>
                    <a:lnTo>
                      <a:pt x="41887" y="17562"/>
                    </a:lnTo>
                    <a:cubicBezTo>
                      <a:pt x="40184" y="17562"/>
                      <a:pt x="38422" y="16300"/>
                      <a:pt x="37862" y="14705"/>
                    </a:cubicBezTo>
                    <a:lnTo>
                      <a:pt x="34291" y="4465"/>
                    </a:lnTo>
                    <a:cubicBezTo>
                      <a:pt x="33445" y="2048"/>
                      <a:pt x="30576" y="0"/>
                      <a:pt x="28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59"/>
              <p:cNvSpPr/>
              <p:nvPr/>
            </p:nvSpPr>
            <p:spPr>
              <a:xfrm>
                <a:off x="4851610" y="6269719"/>
                <a:ext cx="227584" cy="195361"/>
              </a:xfrm>
              <a:custGeom>
                <a:rect b="b" l="l" r="r" t="t"/>
                <a:pathLst>
                  <a:path extrusionOk="0" h="10693" w="12455">
                    <a:moveTo>
                      <a:pt x="4454" y="3930"/>
                    </a:moveTo>
                    <a:cubicBezTo>
                      <a:pt x="4954" y="3930"/>
                      <a:pt x="5347" y="4323"/>
                      <a:pt x="5347" y="4823"/>
                    </a:cubicBezTo>
                    <a:cubicBezTo>
                      <a:pt x="5347" y="5311"/>
                      <a:pt x="4954" y="5716"/>
                      <a:pt x="4454" y="5716"/>
                    </a:cubicBezTo>
                    <a:lnTo>
                      <a:pt x="4013" y="5716"/>
                    </a:lnTo>
                    <a:cubicBezTo>
                      <a:pt x="3513" y="5716"/>
                      <a:pt x="3120" y="5311"/>
                      <a:pt x="3120" y="4823"/>
                    </a:cubicBezTo>
                    <a:cubicBezTo>
                      <a:pt x="3120" y="4323"/>
                      <a:pt x="3513" y="3930"/>
                      <a:pt x="4013" y="3930"/>
                    </a:cubicBezTo>
                    <a:close/>
                    <a:moveTo>
                      <a:pt x="8442" y="3930"/>
                    </a:moveTo>
                    <a:cubicBezTo>
                      <a:pt x="8942" y="3930"/>
                      <a:pt x="9335" y="4323"/>
                      <a:pt x="9335" y="4823"/>
                    </a:cubicBezTo>
                    <a:cubicBezTo>
                      <a:pt x="9335" y="5311"/>
                      <a:pt x="8942" y="5716"/>
                      <a:pt x="8442" y="5716"/>
                    </a:cubicBezTo>
                    <a:lnTo>
                      <a:pt x="8002" y="5716"/>
                    </a:lnTo>
                    <a:cubicBezTo>
                      <a:pt x="7502" y="5716"/>
                      <a:pt x="7109" y="5311"/>
                      <a:pt x="7109" y="4823"/>
                    </a:cubicBezTo>
                    <a:cubicBezTo>
                      <a:pt x="7109" y="4323"/>
                      <a:pt x="7502" y="3930"/>
                      <a:pt x="8002" y="3930"/>
                    </a:cubicBezTo>
                    <a:close/>
                    <a:moveTo>
                      <a:pt x="6228" y="1"/>
                    </a:moveTo>
                    <a:cubicBezTo>
                      <a:pt x="4382" y="1"/>
                      <a:pt x="2894" y="620"/>
                      <a:pt x="1811" y="1834"/>
                    </a:cubicBezTo>
                    <a:cubicBezTo>
                      <a:pt x="608" y="3192"/>
                      <a:pt x="1" y="5204"/>
                      <a:pt x="96" y="7442"/>
                    </a:cubicBezTo>
                    <a:lnTo>
                      <a:pt x="2596" y="7442"/>
                    </a:lnTo>
                    <a:cubicBezTo>
                      <a:pt x="3013" y="7442"/>
                      <a:pt x="3382" y="7740"/>
                      <a:pt x="3466" y="8145"/>
                    </a:cubicBezTo>
                    <a:lnTo>
                      <a:pt x="4001" y="10693"/>
                    </a:lnTo>
                    <a:lnTo>
                      <a:pt x="8442" y="10693"/>
                    </a:lnTo>
                    <a:lnTo>
                      <a:pt x="8978" y="8145"/>
                    </a:lnTo>
                    <a:cubicBezTo>
                      <a:pt x="9073" y="7740"/>
                      <a:pt x="9431" y="7442"/>
                      <a:pt x="9859" y="7442"/>
                    </a:cubicBezTo>
                    <a:lnTo>
                      <a:pt x="12360" y="7442"/>
                    </a:lnTo>
                    <a:cubicBezTo>
                      <a:pt x="12455" y="5204"/>
                      <a:pt x="11848" y="3192"/>
                      <a:pt x="10645" y="1834"/>
                    </a:cubicBezTo>
                    <a:cubicBezTo>
                      <a:pt x="9550" y="620"/>
                      <a:pt x="8073" y="1"/>
                      <a:pt x="6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59"/>
              <p:cNvSpPr/>
              <p:nvPr/>
            </p:nvSpPr>
            <p:spPr>
              <a:xfrm>
                <a:off x="4815723" y="6236888"/>
                <a:ext cx="299596" cy="260823"/>
              </a:xfrm>
              <a:custGeom>
                <a:rect b="b" l="l" r="r" t="t"/>
                <a:pathLst>
                  <a:path extrusionOk="0" h="14276" w="16396">
                    <a:moveTo>
                      <a:pt x="8192" y="1798"/>
                    </a:moveTo>
                    <a:cubicBezTo>
                      <a:pt x="10037" y="1798"/>
                      <a:pt x="11514" y="2417"/>
                      <a:pt x="12609" y="3643"/>
                    </a:cubicBezTo>
                    <a:cubicBezTo>
                      <a:pt x="13812" y="4989"/>
                      <a:pt x="14419" y="7001"/>
                      <a:pt x="14324" y="9239"/>
                    </a:cubicBezTo>
                    <a:lnTo>
                      <a:pt x="11823" y="9239"/>
                    </a:lnTo>
                    <a:cubicBezTo>
                      <a:pt x="11395" y="9239"/>
                      <a:pt x="11037" y="9537"/>
                      <a:pt x="10942" y="9954"/>
                    </a:cubicBezTo>
                    <a:lnTo>
                      <a:pt x="10406" y="12502"/>
                    </a:lnTo>
                    <a:lnTo>
                      <a:pt x="5965" y="12502"/>
                    </a:lnTo>
                    <a:lnTo>
                      <a:pt x="5430" y="9954"/>
                    </a:lnTo>
                    <a:cubicBezTo>
                      <a:pt x="5346" y="9537"/>
                      <a:pt x="4977" y="9239"/>
                      <a:pt x="4560" y="9239"/>
                    </a:cubicBezTo>
                    <a:lnTo>
                      <a:pt x="2060" y="9239"/>
                    </a:lnTo>
                    <a:cubicBezTo>
                      <a:pt x="1965" y="7013"/>
                      <a:pt x="2572" y="4989"/>
                      <a:pt x="3775" y="3643"/>
                    </a:cubicBezTo>
                    <a:cubicBezTo>
                      <a:pt x="4858" y="2417"/>
                      <a:pt x="6346" y="1798"/>
                      <a:pt x="8192" y="1798"/>
                    </a:cubicBezTo>
                    <a:close/>
                    <a:moveTo>
                      <a:pt x="8204" y="0"/>
                    </a:moveTo>
                    <a:cubicBezTo>
                      <a:pt x="5858" y="0"/>
                      <a:pt x="3870" y="845"/>
                      <a:pt x="2453" y="2441"/>
                    </a:cubicBezTo>
                    <a:cubicBezTo>
                      <a:pt x="762" y="4334"/>
                      <a:pt x="0" y="7179"/>
                      <a:pt x="369" y="10239"/>
                    </a:cubicBezTo>
                    <a:cubicBezTo>
                      <a:pt x="417" y="10680"/>
                      <a:pt x="786" y="11013"/>
                      <a:pt x="1239" y="11025"/>
                    </a:cubicBezTo>
                    <a:lnTo>
                      <a:pt x="3834" y="11025"/>
                    </a:lnTo>
                    <a:lnTo>
                      <a:pt x="4370" y="13573"/>
                    </a:lnTo>
                    <a:cubicBezTo>
                      <a:pt x="4453" y="13978"/>
                      <a:pt x="4822" y="14276"/>
                      <a:pt x="5251" y="14276"/>
                    </a:cubicBezTo>
                    <a:lnTo>
                      <a:pt x="11133" y="14276"/>
                    </a:lnTo>
                    <a:cubicBezTo>
                      <a:pt x="11561" y="14276"/>
                      <a:pt x="11919" y="13978"/>
                      <a:pt x="12014" y="13573"/>
                    </a:cubicBezTo>
                    <a:lnTo>
                      <a:pt x="12550" y="11025"/>
                    </a:lnTo>
                    <a:lnTo>
                      <a:pt x="15145" y="11025"/>
                    </a:lnTo>
                    <a:cubicBezTo>
                      <a:pt x="15598" y="11025"/>
                      <a:pt x="15979" y="10692"/>
                      <a:pt x="16038" y="10239"/>
                    </a:cubicBezTo>
                    <a:cubicBezTo>
                      <a:pt x="16395" y="7179"/>
                      <a:pt x="15633" y="4334"/>
                      <a:pt x="13954" y="2441"/>
                    </a:cubicBezTo>
                    <a:cubicBezTo>
                      <a:pt x="12526" y="845"/>
                      <a:pt x="10537" y="0"/>
                      <a:pt x="8204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59"/>
              <p:cNvSpPr/>
              <p:nvPr/>
            </p:nvSpPr>
            <p:spPr>
              <a:xfrm>
                <a:off x="4908620" y="6341502"/>
                <a:ext cx="40693" cy="32648"/>
              </a:xfrm>
              <a:custGeom>
                <a:rect b="b" l="l" r="r" t="t"/>
                <a:pathLst>
                  <a:path extrusionOk="0" h="1787" w="2227">
                    <a:moveTo>
                      <a:pt x="893" y="1"/>
                    </a:moveTo>
                    <a:cubicBezTo>
                      <a:pt x="393" y="1"/>
                      <a:pt x="0" y="394"/>
                      <a:pt x="0" y="894"/>
                    </a:cubicBezTo>
                    <a:cubicBezTo>
                      <a:pt x="0" y="1382"/>
                      <a:pt x="393" y="1787"/>
                      <a:pt x="893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59"/>
              <p:cNvSpPr/>
              <p:nvPr/>
            </p:nvSpPr>
            <p:spPr>
              <a:xfrm>
                <a:off x="4981491" y="6341502"/>
                <a:ext cx="40711" cy="32648"/>
              </a:xfrm>
              <a:custGeom>
                <a:rect b="b" l="l" r="r" t="t"/>
                <a:pathLst>
                  <a:path extrusionOk="0" h="1787" w="2228">
                    <a:moveTo>
                      <a:pt x="894" y="1"/>
                    </a:moveTo>
                    <a:cubicBezTo>
                      <a:pt x="394" y="1"/>
                      <a:pt x="1" y="394"/>
                      <a:pt x="1" y="894"/>
                    </a:cubicBezTo>
                    <a:cubicBezTo>
                      <a:pt x="1" y="1382"/>
                      <a:pt x="394" y="1787"/>
                      <a:pt x="894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59"/>
              <p:cNvSpPr/>
              <p:nvPr/>
            </p:nvSpPr>
            <p:spPr>
              <a:xfrm>
                <a:off x="4826247" y="6511632"/>
                <a:ext cx="278162" cy="90053"/>
              </a:xfrm>
              <a:custGeom>
                <a:rect b="b" l="l" r="r" t="t"/>
                <a:pathLst>
                  <a:path extrusionOk="0" h="4929" w="15223">
                    <a:moveTo>
                      <a:pt x="1292" y="0"/>
                    </a:moveTo>
                    <a:cubicBezTo>
                      <a:pt x="597" y="0"/>
                      <a:pt x="0" y="897"/>
                      <a:pt x="651" y="1547"/>
                    </a:cubicBezTo>
                    <a:lnTo>
                      <a:pt x="1567" y="2464"/>
                    </a:lnTo>
                    <a:lnTo>
                      <a:pt x="651" y="3381"/>
                    </a:lnTo>
                    <a:cubicBezTo>
                      <a:pt x="0" y="4031"/>
                      <a:pt x="597" y="4928"/>
                      <a:pt x="1292" y="4928"/>
                    </a:cubicBezTo>
                    <a:cubicBezTo>
                      <a:pt x="1500" y="4928"/>
                      <a:pt x="1718" y="4847"/>
                      <a:pt x="1913" y="4655"/>
                    </a:cubicBezTo>
                    <a:lnTo>
                      <a:pt x="3211" y="3357"/>
                    </a:lnTo>
                    <a:lnTo>
                      <a:pt x="12021" y="3357"/>
                    </a:lnTo>
                    <a:lnTo>
                      <a:pt x="13319" y="4655"/>
                    </a:lnTo>
                    <a:cubicBezTo>
                      <a:pt x="13511" y="4847"/>
                      <a:pt x="13726" y="4928"/>
                      <a:pt x="13933" y="4928"/>
                    </a:cubicBezTo>
                    <a:cubicBezTo>
                      <a:pt x="14623" y="4928"/>
                      <a:pt x="15222" y="4031"/>
                      <a:pt x="14581" y="3381"/>
                    </a:cubicBezTo>
                    <a:lnTo>
                      <a:pt x="13652" y="2464"/>
                    </a:lnTo>
                    <a:lnTo>
                      <a:pt x="14581" y="1547"/>
                    </a:lnTo>
                    <a:cubicBezTo>
                      <a:pt x="14926" y="1190"/>
                      <a:pt x="14926" y="631"/>
                      <a:pt x="14581" y="273"/>
                    </a:cubicBezTo>
                    <a:cubicBezTo>
                      <a:pt x="14402" y="101"/>
                      <a:pt x="14173" y="14"/>
                      <a:pt x="13946" y="14"/>
                    </a:cubicBezTo>
                    <a:cubicBezTo>
                      <a:pt x="13718" y="14"/>
                      <a:pt x="13492" y="101"/>
                      <a:pt x="13319" y="273"/>
                    </a:cubicBezTo>
                    <a:lnTo>
                      <a:pt x="12021" y="1571"/>
                    </a:lnTo>
                    <a:lnTo>
                      <a:pt x="3211" y="1571"/>
                    </a:lnTo>
                    <a:lnTo>
                      <a:pt x="1913" y="273"/>
                    </a:lnTo>
                    <a:cubicBezTo>
                      <a:pt x="1718" y="81"/>
                      <a:pt x="1500" y="0"/>
                      <a:pt x="1292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59"/>
              <p:cNvSpPr/>
              <p:nvPr/>
            </p:nvSpPr>
            <p:spPr>
              <a:xfrm>
                <a:off x="4453708" y="6143565"/>
                <a:ext cx="1023187" cy="622349"/>
              </a:xfrm>
              <a:custGeom>
                <a:rect b="b" l="l" r="r" t="t"/>
                <a:pathLst>
                  <a:path extrusionOk="0" h="34064" w="55996">
                    <a:moveTo>
                      <a:pt x="31552" y="1786"/>
                    </a:moveTo>
                    <a:cubicBezTo>
                      <a:pt x="34112" y="1786"/>
                      <a:pt x="36981" y="3834"/>
                      <a:pt x="37827" y="6251"/>
                    </a:cubicBezTo>
                    <a:lnTo>
                      <a:pt x="41398" y="16490"/>
                    </a:lnTo>
                    <a:cubicBezTo>
                      <a:pt x="41958" y="18086"/>
                      <a:pt x="43720" y="19336"/>
                      <a:pt x="45411" y="19336"/>
                    </a:cubicBezTo>
                    <a:lnTo>
                      <a:pt x="49661" y="19336"/>
                    </a:lnTo>
                    <a:cubicBezTo>
                      <a:pt x="50685" y="19336"/>
                      <a:pt x="51685" y="19681"/>
                      <a:pt x="52495" y="20324"/>
                    </a:cubicBezTo>
                    <a:cubicBezTo>
                      <a:pt x="50781" y="21836"/>
                      <a:pt x="48887" y="23146"/>
                      <a:pt x="46875" y="24218"/>
                    </a:cubicBezTo>
                    <a:cubicBezTo>
                      <a:pt x="43065" y="26265"/>
                      <a:pt x="36707" y="28706"/>
                      <a:pt x="28016" y="28706"/>
                    </a:cubicBezTo>
                    <a:cubicBezTo>
                      <a:pt x="22837" y="28706"/>
                      <a:pt x="17943" y="27861"/>
                      <a:pt x="13478" y="26182"/>
                    </a:cubicBezTo>
                    <a:cubicBezTo>
                      <a:pt x="13371" y="26141"/>
                      <a:pt x="13261" y="26121"/>
                      <a:pt x="13154" y="26121"/>
                    </a:cubicBezTo>
                    <a:cubicBezTo>
                      <a:pt x="12799" y="26121"/>
                      <a:pt x="12472" y="26337"/>
                      <a:pt x="12335" y="26694"/>
                    </a:cubicBezTo>
                    <a:cubicBezTo>
                      <a:pt x="12157" y="27158"/>
                      <a:pt x="12395" y="27670"/>
                      <a:pt x="12847" y="27849"/>
                    </a:cubicBezTo>
                    <a:cubicBezTo>
                      <a:pt x="17526" y="29611"/>
                      <a:pt x="22622" y="30492"/>
                      <a:pt x="28016" y="30492"/>
                    </a:cubicBezTo>
                    <a:cubicBezTo>
                      <a:pt x="37136" y="30492"/>
                      <a:pt x="43803" y="27920"/>
                      <a:pt x="47804" y="25753"/>
                    </a:cubicBezTo>
                    <a:cubicBezTo>
                      <a:pt x="49911" y="24634"/>
                      <a:pt x="51876" y="23265"/>
                      <a:pt x="53650" y="21693"/>
                    </a:cubicBezTo>
                    <a:cubicBezTo>
                      <a:pt x="53971" y="22253"/>
                      <a:pt x="54162" y="22884"/>
                      <a:pt x="54210" y="23527"/>
                    </a:cubicBezTo>
                    <a:cubicBezTo>
                      <a:pt x="53507" y="24182"/>
                      <a:pt x="51388" y="25992"/>
                      <a:pt x="47899" y="27789"/>
                    </a:cubicBezTo>
                    <a:cubicBezTo>
                      <a:pt x="43887" y="29837"/>
                      <a:pt x="37184" y="32290"/>
                      <a:pt x="28016" y="32290"/>
                    </a:cubicBezTo>
                    <a:cubicBezTo>
                      <a:pt x="18860" y="32290"/>
                      <a:pt x="12157" y="29837"/>
                      <a:pt x="8144" y="27789"/>
                    </a:cubicBezTo>
                    <a:cubicBezTo>
                      <a:pt x="4632" y="25980"/>
                      <a:pt x="2513" y="24170"/>
                      <a:pt x="1810" y="23515"/>
                    </a:cubicBezTo>
                    <a:cubicBezTo>
                      <a:pt x="1858" y="22872"/>
                      <a:pt x="2048" y="22241"/>
                      <a:pt x="2370" y="21682"/>
                    </a:cubicBezTo>
                    <a:cubicBezTo>
                      <a:pt x="3501" y="22705"/>
                      <a:pt x="5858" y="24599"/>
                      <a:pt x="9478" y="26384"/>
                    </a:cubicBezTo>
                    <a:cubicBezTo>
                      <a:pt x="9604" y="26446"/>
                      <a:pt x="9737" y="26475"/>
                      <a:pt x="9868" y="26475"/>
                    </a:cubicBezTo>
                    <a:cubicBezTo>
                      <a:pt x="10194" y="26475"/>
                      <a:pt x="10507" y="26294"/>
                      <a:pt x="10668" y="25980"/>
                    </a:cubicBezTo>
                    <a:lnTo>
                      <a:pt x="10668" y="25968"/>
                    </a:lnTo>
                    <a:cubicBezTo>
                      <a:pt x="10883" y="25527"/>
                      <a:pt x="10692" y="24991"/>
                      <a:pt x="10252" y="24777"/>
                    </a:cubicBezTo>
                    <a:cubicBezTo>
                      <a:pt x="6787" y="23063"/>
                      <a:pt x="4537" y="21229"/>
                      <a:pt x="3525" y="20312"/>
                    </a:cubicBezTo>
                    <a:cubicBezTo>
                      <a:pt x="4322" y="19669"/>
                      <a:pt x="5322" y="19324"/>
                      <a:pt x="6346" y="19324"/>
                    </a:cubicBezTo>
                    <a:lnTo>
                      <a:pt x="10621" y="19324"/>
                    </a:lnTo>
                    <a:cubicBezTo>
                      <a:pt x="12311" y="19324"/>
                      <a:pt x="14074" y="18074"/>
                      <a:pt x="14633" y="16478"/>
                    </a:cubicBezTo>
                    <a:lnTo>
                      <a:pt x="18265" y="6072"/>
                    </a:lnTo>
                    <a:cubicBezTo>
                      <a:pt x="19074" y="3751"/>
                      <a:pt x="21920" y="1786"/>
                      <a:pt x="24480" y="1786"/>
                    </a:cubicBezTo>
                    <a:close/>
                    <a:moveTo>
                      <a:pt x="24468" y="0"/>
                    </a:moveTo>
                    <a:cubicBezTo>
                      <a:pt x="21170" y="0"/>
                      <a:pt x="17622" y="2453"/>
                      <a:pt x="16574" y="5477"/>
                    </a:cubicBezTo>
                    <a:lnTo>
                      <a:pt x="12942" y="15895"/>
                    </a:lnTo>
                    <a:cubicBezTo>
                      <a:pt x="12633" y="16776"/>
                      <a:pt x="11549" y="17550"/>
                      <a:pt x="10621" y="17550"/>
                    </a:cubicBezTo>
                    <a:lnTo>
                      <a:pt x="6358" y="17550"/>
                    </a:lnTo>
                    <a:cubicBezTo>
                      <a:pt x="6345" y="17550"/>
                      <a:pt x="6331" y="17550"/>
                      <a:pt x="6317" y="17550"/>
                    </a:cubicBezTo>
                    <a:cubicBezTo>
                      <a:pt x="4499" y="17550"/>
                      <a:pt x="2789" y="18334"/>
                      <a:pt x="1596" y="19705"/>
                    </a:cubicBezTo>
                    <a:cubicBezTo>
                      <a:pt x="1572" y="19717"/>
                      <a:pt x="1560" y="19741"/>
                      <a:pt x="1548" y="19753"/>
                    </a:cubicBezTo>
                    <a:cubicBezTo>
                      <a:pt x="548" y="20908"/>
                      <a:pt x="0" y="22372"/>
                      <a:pt x="12" y="23884"/>
                    </a:cubicBezTo>
                    <a:cubicBezTo>
                      <a:pt x="0" y="24122"/>
                      <a:pt x="96" y="24337"/>
                      <a:pt x="250" y="24503"/>
                    </a:cubicBezTo>
                    <a:cubicBezTo>
                      <a:pt x="346" y="24610"/>
                      <a:pt x="2632" y="26956"/>
                      <a:pt x="7227" y="29325"/>
                    </a:cubicBezTo>
                    <a:cubicBezTo>
                      <a:pt x="11418" y="31480"/>
                      <a:pt x="18431" y="34064"/>
                      <a:pt x="28004" y="34064"/>
                    </a:cubicBezTo>
                    <a:cubicBezTo>
                      <a:pt x="37565" y="34064"/>
                      <a:pt x="44577" y="31480"/>
                      <a:pt x="48768" y="29325"/>
                    </a:cubicBezTo>
                    <a:cubicBezTo>
                      <a:pt x="53352" y="26956"/>
                      <a:pt x="55650" y="24610"/>
                      <a:pt x="55745" y="24503"/>
                    </a:cubicBezTo>
                    <a:cubicBezTo>
                      <a:pt x="55900" y="24337"/>
                      <a:pt x="55995" y="24122"/>
                      <a:pt x="55995" y="23884"/>
                    </a:cubicBezTo>
                    <a:cubicBezTo>
                      <a:pt x="55995" y="22360"/>
                      <a:pt x="55448" y="20884"/>
                      <a:pt x="54448" y="19741"/>
                    </a:cubicBezTo>
                    <a:cubicBezTo>
                      <a:pt x="54436" y="19729"/>
                      <a:pt x="54424" y="19717"/>
                      <a:pt x="54424" y="19705"/>
                    </a:cubicBezTo>
                    <a:cubicBezTo>
                      <a:pt x="53221" y="18336"/>
                      <a:pt x="51483" y="17538"/>
                      <a:pt x="49661" y="17538"/>
                    </a:cubicBezTo>
                    <a:lnTo>
                      <a:pt x="45411" y="17538"/>
                    </a:lnTo>
                    <a:cubicBezTo>
                      <a:pt x="44470" y="17538"/>
                      <a:pt x="43387" y="16776"/>
                      <a:pt x="43077" y="15895"/>
                    </a:cubicBezTo>
                    <a:lnTo>
                      <a:pt x="39505" y="5656"/>
                    </a:lnTo>
                    <a:cubicBezTo>
                      <a:pt x="38422" y="2524"/>
                      <a:pt x="34850" y="0"/>
                      <a:pt x="31540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0"/>
          <p:cNvSpPr txBox="1"/>
          <p:nvPr>
            <p:ph idx="4294967295" type="title"/>
          </p:nvPr>
        </p:nvSpPr>
        <p:spPr>
          <a:xfrm>
            <a:off x="2819325" y="296700"/>
            <a:ext cx="3505200" cy="13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98" name="Google Shape;1198;p60"/>
          <p:cNvSpPr txBox="1"/>
          <p:nvPr>
            <p:ph idx="4294967295" type="subTitle"/>
          </p:nvPr>
        </p:nvSpPr>
        <p:spPr>
          <a:xfrm>
            <a:off x="2819825" y="2054700"/>
            <a:ext cx="4135500" cy="16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noelia.molero@colegiovalledelmiro.es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+34 67 21 11 07 08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colegiovalledelmiro.es</a:t>
            </a:r>
            <a:endParaRPr/>
          </a:p>
        </p:txBody>
      </p:sp>
      <p:grpSp>
        <p:nvGrpSpPr>
          <p:cNvPr id="1199" name="Google Shape;1199;p60"/>
          <p:cNvGrpSpPr/>
          <p:nvPr/>
        </p:nvGrpSpPr>
        <p:grpSpPr>
          <a:xfrm flipH="1">
            <a:off x="7901900" y="3792485"/>
            <a:ext cx="521962" cy="758711"/>
            <a:chOff x="2446425" y="1033300"/>
            <a:chExt cx="1176650" cy="1710350"/>
          </a:xfrm>
        </p:grpSpPr>
        <p:sp>
          <p:nvSpPr>
            <p:cNvPr id="1200" name="Google Shape;1200;p60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60"/>
          <p:cNvGrpSpPr/>
          <p:nvPr/>
        </p:nvGrpSpPr>
        <p:grpSpPr>
          <a:xfrm flipH="1">
            <a:off x="7774997" y="2179230"/>
            <a:ext cx="719514" cy="785033"/>
            <a:chOff x="5316699" y="4268950"/>
            <a:chExt cx="926731" cy="1011249"/>
          </a:xfrm>
        </p:grpSpPr>
        <p:sp>
          <p:nvSpPr>
            <p:cNvPr id="1207" name="Google Shape;1207;p60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60"/>
          <p:cNvGrpSpPr/>
          <p:nvPr/>
        </p:nvGrpSpPr>
        <p:grpSpPr>
          <a:xfrm>
            <a:off x="1123835" y="2009402"/>
            <a:ext cx="876317" cy="956035"/>
            <a:chOff x="5316699" y="4268950"/>
            <a:chExt cx="926731" cy="1011249"/>
          </a:xfrm>
        </p:grpSpPr>
        <p:sp>
          <p:nvSpPr>
            <p:cNvPr id="1214" name="Google Shape;1214;p60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60"/>
          <p:cNvGrpSpPr/>
          <p:nvPr/>
        </p:nvGrpSpPr>
        <p:grpSpPr>
          <a:xfrm>
            <a:off x="7547679" y="372635"/>
            <a:ext cx="876317" cy="956035"/>
            <a:chOff x="5316699" y="4268950"/>
            <a:chExt cx="926731" cy="1011249"/>
          </a:xfrm>
        </p:grpSpPr>
        <p:sp>
          <p:nvSpPr>
            <p:cNvPr id="1221" name="Google Shape;1221;p60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60"/>
          <p:cNvGrpSpPr/>
          <p:nvPr/>
        </p:nvGrpSpPr>
        <p:grpSpPr>
          <a:xfrm flipH="1">
            <a:off x="719997" y="429030"/>
            <a:ext cx="719514" cy="785033"/>
            <a:chOff x="5316699" y="4268950"/>
            <a:chExt cx="926731" cy="1011249"/>
          </a:xfrm>
        </p:grpSpPr>
        <p:sp>
          <p:nvSpPr>
            <p:cNvPr id="1228" name="Google Shape;1228;p60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60"/>
          <p:cNvGrpSpPr/>
          <p:nvPr/>
        </p:nvGrpSpPr>
        <p:grpSpPr>
          <a:xfrm>
            <a:off x="719850" y="3792485"/>
            <a:ext cx="521962" cy="758711"/>
            <a:chOff x="2446425" y="1033300"/>
            <a:chExt cx="1176650" cy="1710350"/>
          </a:xfrm>
        </p:grpSpPr>
        <p:sp>
          <p:nvSpPr>
            <p:cNvPr id="1235" name="Google Shape;1235;p60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346" name="Google Shape;346;p31"/>
          <p:cNvSpPr txBox="1"/>
          <p:nvPr>
            <p:ph idx="1" type="subTitle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es un juego de trabajo en equipo y traición. Puedo ser un tripulante o impostor.</a:t>
            </a:r>
            <a:endParaRPr/>
          </a:p>
        </p:txBody>
      </p:sp>
      <p:grpSp>
        <p:nvGrpSpPr>
          <p:cNvPr id="347" name="Google Shape;347;p31"/>
          <p:cNvGrpSpPr/>
          <p:nvPr/>
        </p:nvGrpSpPr>
        <p:grpSpPr>
          <a:xfrm>
            <a:off x="5686721" y="1540347"/>
            <a:ext cx="2062831" cy="2062796"/>
            <a:chOff x="5686721" y="1540347"/>
            <a:chExt cx="2062831" cy="2062796"/>
          </a:xfrm>
        </p:grpSpPr>
        <p:sp>
          <p:nvSpPr>
            <p:cNvPr id="348" name="Google Shape;348;p31"/>
            <p:cNvSpPr/>
            <p:nvPr/>
          </p:nvSpPr>
          <p:spPr>
            <a:xfrm>
              <a:off x="5686721" y="1540347"/>
              <a:ext cx="2062831" cy="2062796"/>
            </a:xfrm>
            <a:custGeom>
              <a:rect b="b" l="l" r="r" t="t"/>
              <a:pathLst>
                <a:path extrusionOk="0" h="59627" w="59628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 cap="flat" cmpd="sng" w="223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6419478" y="1588953"/>
              <a:ext cx="441605" cy="765726"/>
            </a:xfrm>
            <a:custGeom>
              <a:rect b="b" l="l" r="r" t="t"/>
              <a:pathLst>
                <a:path extrusionOk="0" h="22134" w="12765">
                  <a:moveTo>
                    <a:pt x="8526" y="0"/>
                  </a:moveTo>
                  <a:cubicBezTo>
                    <a:pt x="5633" y="0"/>
                    <a:pt x="2763" y="441"/>
                    <a:pt x="1" y="1310"/>
                  </a:cubicBezTo>
                  <a:lnTo>
                    <a:pt x="3763" y="16978"/>
                  </a:lnTo>
                  <a:lnTo>
                    <a:pt x="7931" y="22134"/>
                  </a:lnTo>
                  <a:lnTo>
                    <a:pt x="10990" y="17145"/>
                  </a:lnTo>
                  <a:lnTo>
                    <a:pt x="12764" y="310"/>
                  </a:lnTo>
                  <a:cubicBezTo>
                    <a:pt x="11360" y="107"/>
                    <a:pt x="9943" y="0"/>
                    <a:pt x="8526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6517105" y="2597674"/>
              <a:ext cx="494743" cy="950152"/>
            </a:xfrm>
            <a:custGeom>
              <a:rect b="b" l="l" r="r" t="t"/>
              <a:pathLst>
                <a:path extrusionOk="0" h="27465" w="14301">
                  <a:moveTo>
                    <a:pt x="5585" y="1"/>
                  </a:moveTo>
                  <a:lnTo>
                    <a:pt x="2263" y="5418"/>
                  </a:lnTo>
                  <a:lnTo>
                    <a:pt x="1" y="26885"/>
                  </a:lnTo>
                  <a:cubicBezTo>
                    <a:pt x="1884" y="27272"/>
                    <a:pt x="3794" y="27464"/>
                    <a:pt x="5702" y="27464"/>
                  </a:cubicBezTo>
                  <a:cubicBezTo>
                    <a:pt x="8606" y="27464"/>
                    <a:pt x="11505" y="27018"/>
                    <a:pt x="14300" y="26135"/>
                  </a:cubicBezTo>
                  <a:lnTo>
                    <a:pt x="9073" y="4322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5724638" y="2320049"/>
              <a:ext cx="881065" cy="468797"/>
            </a:xfrm>
            <a:custGeom>
              <a:rect b="b" l="l" r="r" t="t"/>
              <a:pathLst>
                <a:path extrusionOk="0" h="13551" w="25468">
                  <a:moveTo>
                    <a:pt x="1226" y="1"/>
                  </a:moveTo>
                  <a:cubicBezTo>
                    <a:pt x="72" y="4442"/>
                    <a:pt x="0" y="9085"/>
                    <a:pt x="1024" y="13550"/>
                  </a:cubicBezTo>
                  <a:lnTo>
                    <a:pt x="20324" y="8918"/>
                  </a:lnTo>
                  <a:lnTo>
                    <a:pt x="25468" y="4751"/>
                  </a:lnTo>
                  <a:lnTo>
                    <a:pt x="21146" y="2108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6848283" y="2197721"/>
              <a:ext cx="845640" cy="465891"/>
            </a:xfrm>
            <a:custGeom>
              <a:rect b="b" l="l" r="r" t="t"/>
              <a:pathLst>
                <a:path extrusionOk="0" h="13467" w="24444">
                  <a:moveTo>
                    <a:pt x="22336" y="1"/>
                  </a:moveTo>
                  <a:lnTo>
                    <a:pt x="4334" y="4323"/>
                  </a:lnTo>
                  <a:lnTo>
                    <a:pt x="0" y="7811"/>
                  </a:lnTo>
                  <a:lnTo>
                    <a:pt x="6084" y="11538"/>
                  </a:lnTo>
                  <a:lnTo>
                    <a:pt x="24313" y="13467"/>
                  </a:lnTo>
                  <a:cubicBezTo>
                    <a:pt x="24396" y="12562"/>
                    <a:pt x="24444" y="11645"/>
                    <a:pt x="24444" y="10716"/>
                  </a:cubicBezTo>
                  <a:cubicBezTo>
                    <a:pt x="24444" y="7037"/>
                    <a:pt x="23730" y="3406"/>
                    <a:pt x="22336" y="1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5876198" y="2583248"/>
              <a:ext cx="740644" cy="826302"/>
            </a:xfrm>
            <a:custGeom>
              <a:rect b="b" l="l" r="r" t="t"/>
              <a:pathLst>
                <a:path extrusionOk="0" h="23885" w="21409">
                  <a:moveTo>
                    <a:pt x="21408" y="1"/>
                  </a:moveTo>
                  <a:lnTo>
                    <a:pt x="15943" y="1310"/>
                  </a:lnTo>
                  <a:lnTo>
                    <a:pt x="1" y="14217"/>
                  </a:lnTo>
                  <a:cubicBezTo>
                    <a:pt x="2406" y="18182"/>
                    <a:pt x="5739" y="21503"/>
                    <a:pt x="9716" y="23885"/>
                  </a:cubicBezTo>
                  <a:lnTo>
                    <a:pt x="20789" y="5835"/>
                  </a:lnTo>
                  <a:lnTo>
                    <a:pt x="21408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6776602" y="1672984"/>
              <a:ext cx="703143" cy="727014"/>
            </a:xfrm>
            <a:custGeom>
              <a:rect b="b" l="l" r="r" t="t"/>
              <a:pathLst>
                <a:path extrusionOk="0" h="21015" w="20325">
                  <a:moveTo>
                    <a:pt x="9692" y="0"/>
                  </a:moveTo>
                  <a:lnTo>
                    <a:pt x="667" y="14728"/>
                  </a:lnTo>
                  <a:lnTo>
                    <a:pt x="1" y="21015"/>
                  </a:lnTo>
                  <a:lnTo>
                    <a:pt x="6406" y="19479"/>
                  </a:lnTo>
                  <a:lnTo>
                    <a:pt x="20325" y="8215"/>
                  </a:lnTo>
                  <a:cubicBezTo>
                    <a:pt x="17491" y="4667"/>
                    <a:pt x="13848" y="1857"/>
                    <a:pt x="9692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5887338" y="1738473"/>
              <a:ext cx="717950" cy="670174"/>
            </a:xfrm>
            <a:custGeom>
              <a:rect b="b" l="l" r="r" t="t"/>
              <a:pathLst>
                <a:path extrusionOk="0" h="19372" w="20753">
                  <a:moveTo>
                    <a:pt x="8894" y="0"/>
                  </a:moveTo>
                  <a:cubicBezTo>
                    <a:pt x="5310" y="2239"/>
                    <a:pt x="2274" y="5263"/>
                    <a:pt x="0" y="8835"/>
                  </a:cubicBezTo>
                  <a:lnTo>
                    <a:pt x="16443" y="18919"/>
                  </a:lnTo>
                  <a:lnTo>
                    <a:pt x="20753" y="19372"/>
                  </a:lnTo>
                  <a:lnTo>
                    <a:pt x="19145" y="12656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6788538" y="2568856"/>
              <a:ext cx="831664" cy="774374"/>
            </a:xfrm>
            <a:custGeom>
              <a:rect b="b" l="l" r="r" t="t"/>
              <a:pathLst>
                <a:path extrusionOk="0" h="22384" w="24040">
                  <a:moveTo>
                    <a:pt x="1" y="0"/>
                  </a:moveTo>
                  <a:lnTo>
                    <a:pt x="1227" y="5155"/>
                  </a:lnTo>
                  <a:lnTo>
                    <a:pt x="15181" y="22384"/>
                  </a:lnTo>
                  <a:cubicBezTo>
                    <a:pt x="19099" y="19348"/>
                    <a:pt x="22147" y="15347"/>
                    <a:pt x="24040" y="10775"/>
                  </a:cubicBezTo>
                  <a:lnTo>
                    <a:pt x="7811" y="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1"/>
          <p:cNvGrpSpPr/>
          <p:nvPr/>
        </p:nvGrpSpPr>
        <p:grpSpPr>
          <a:xfrm>
            <a:off x="5931412" y="1785003"/>
            <a:ext cx="1573035" cy="1573484"/>
            <a:chOff x="5931412" y="1785003"/>
            <a:chExt cx="1573035" cy="1573484"/>
          </a:xfrm>
        </p:grpSpPr>
        <p:sp>
          <p:nvSpPr>
            <p:cNvPr id="358" name="Google Shape;358;p31"/>
            <p:cNvSpPr/>
            <p:nvPr/>
          </p:nvSpPr>
          <p:spPr>
            <a:xfrm>
              <a:off x="5931412" y="1785003"/>
              <a:ext cx="1573035" cy="1573484"/>
            </a:xfrm>
            <a:custGeom>
              <a:rect b="b" l="l" r="r" t="t"/>
              <a:pathLst>
                <a:path extrusionOk="0" h="45483" w="45470">
                  <a:moveTo>
                    <a:pt x="22741" y="1"/>
                  </a:moveTo>
                  <a:cubicBezTo>
                    <a:pt x="10180" y="1"/>
                    <a:pt x="0" y="10180"/>
                    <a:pt x="0" y="22741"/>
                  </a:cubicBezTo>
                  <a:cubicBezTo>
                    <a:pt x="0" y="35303"/>
                    <a:pt x="10180" y="45482"/>
                    <a:pt x="22741" y="45482"/>
                  </a:cubicBezTo>
                  <a:cubicBezTo>
                    <a:pt x="35290" y="45482"/>
                    <a:pt x="45470" y="35303"/>
                    <a:pt x="45470" y="22741"/>
                  </a:cubicBezTo>
                  <a:cubicBezTo>
                    <a:pt x="45470" y="10180"/>
                    <a:pt x="35290" y="1"/>
                    <a:pt x="22741" y="1"/>
                  </a:cubicBezTo>
                  <a:close/>
                </a:path>
              </a:pathLst>
            </a:custGeom>
            <a:solidFill>
              <a:srgbClr val="C62A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6213949" y="2148700"/>
              <a:ext cx="1007960" cy="558571"/>
            </a:xfrm>
            <a:custGeom>
              <a:rect b="b" l="l" r="r" t="t"/>
              <a:pathLst>
                <a:path extrusionOk="0" h="16146" w="29136">
                  <a:moveTo>
                    <a:pt x="7787" y="1"/>
                  </a:moveTo>
                  <a:cubicBezTo>
                    <a:pt x="3477" y="1"/>
                    <a:pt x="1" y="3477"/>
                    <a:pt x="1" y="7787"/>
                  </a:cubicBezTo>
                  <a:lnTo>
                    <a:pt x="1" y="8371"/>
                  </a:lnTo>
                  <a:cubicBezTo>
                    <a:pt x="1" y="12681"/>
                    <a:pt x="3477" y="16146"/>
                    <a:pt x="7787" y="16146"/>
                  </a:cubicBezTo>
                  <a:lnTo>
                    <a:pt x="21361" y="16146"/>
                  </a:lnTo>
                  <a:cubicBezTo>
                    <a:pt x="25671" y="16146"/>
                    <a:pt x="29135" y="12681"/>
                    <a:pt x="29135" y="8371"/>
                  </a:cubicBezTo>
                  <a:lnTo>
                    <a:pt x="29135" y="7787"/>
                  </a:lnTo>
                  <a:cubicBezTo>
                    <a:pt x="29135" y="3477"/>
                    <a:pt x="25671" y="1"/>
                    <a:pt x="21361" y="1"/>
                  </a:cubicBezTo>
                  <a:close/>
                </a:path>
              </a:pathLst>
            </a:custGeom>
            <a:solidFill>
              <a:srgbClr val="B4DEFF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6466458" y="2524367"/>
              <a:ext cx="159033" cy="434582"/>
            </a:xfrm>
            <a:custGeom>
              <a:rect b="b" l="l" r="r" t="t"/>
              <a:pathLst>
                <a:path extrusionOk="0" h="12562" w="4597">
                  <a:moveTo>
                    <a:pt x="2298" y="0"/>
                  </a:moveTo>
                  <a:cubicBezTo>
                    <a:pt x="1024" y="0"/>
                    <a:pt x="0" y="1024"/>
                    <a:pt x="0" y="2298"/>
                  </a:cubicBezTo>
                  <a:lnTo>
                    <a:pt x="0" y="10263"/>
                  </a:lnTo>
                  <a:cubicBezTo>
                    <a:pt x="0" y="11537"/>
                    <a:pt x="1024" y="12561"/>
                    <a:pt x="2298" y="12561"/>
                  </a:cubicBezTo>
                  <a:cubicBezTo>
                    <a:pt x="3572" y="12561"/>
                    <a:pt x="4596" y="11537"/>
                    <a:pt x="4596" y="10263"/>
                  </a:cubicBezTo>
                  <a:lnTo>
                    <a:pt x="4596" y="2298"/>
                  </a:lnTo>
                  <a:cubicBezTo>
                    <a:pt x="4596" y="1024"/>
                    <a:pt x="3572" y="0"/>
                    <a:pt x="2298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431863" y="2807562"/>
              <a:ext cx="388018" cy="378954"/>
            </a:xfrm>
            <a:custGeom>
              <a:rect b="b" l="l" r="r" t="t"/>
              <a:pathLst>
                <a:path extrusionOk="0" h="10954" w="11216">
                  <a:moveTo>
                    <a:pt x="5616" y="0"/>
                  </a:moveTo>
                  <a:cubicBezTo>
                    <a:pt x="2698" y="0"/>
                    <a:pt x="270" y="2289"/>
                    <a:pt x="131" y="5233"/>
                  </a:cubicBezTo>
                  <a:cubicBezTo>
                    <a:pt x="0" y="8257"/>
                    <a:pt x="2334" y="10817"/>
                    <a:pt x="5358" y="10948"/>
                  </a:cubicBezTo>
                  <a:cubicBezTo>
                    <a:pt x="5446" y="10952"/>
                    <a:pt x="5533" y="10954"/>
                    <a:pt x="5620" y="10954"/>
                  </a:cubicBezTo>
                  <a:cubicBezTo>
                    <a:pt x="8529" y="10954"/>
                    <a:pt x="10946" y="8657"/>
                    <a:pt x="11085" y="5733"/>
                  </a:cubicBezTo>
                  <a:cubicBezTo>
                    <a:pt x="11216" y="2708"/>
                    <a:pt x="8882" y="149"/>
                    <a:pt x="5858" y="6"/>
                  </a:cubicBezTo>
                  <a:cubicBezTo>
                    <a:pt x="5777" y="2"/>
                    <a:pt x="5696" y="0"/>
                    <a:pt x="5616" y="0"/>
                  </a:cubicBezTo>
                  <a:close/>
                </a:path>
              </a:pathLst>
            </a:custGeom>
            <a:solidFill>
              <a:srgbClr val="C01700"/>
            </a:solidFill>
            <a:ln cap="flat" cmpd="sng" w="74425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2593350" y="3201275"/>
            <a:ext cx="39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367" name="Google Shape;367;p32"/>
          <p:cNvSpPr txBox="1"/>
          <p:nvPr>
            <p:ph idx="1" type="subTitle"/>
          </p:nvPr>
        </p:nvSpPr>
        <p:spPr>
          <a:xfrm>
            <a:off x="2593350" y="1293350"/>
            <a:ext cx="3957300" cy="19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“Alguien que miente acerca de las cosas pequeñas mentirá también sobre las grandes.”</a:t>
            </a:r>
            <a:endParaRPr b="1" sz="1800">
              <a:solidFill>
                <a:srgbClr val="524D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4148225" y="1505850"/>
            <a:ext cx="926700" cy="9267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 txBox="1"/>
          <p:nvPr>
            <p:ph type="title"/>
          </p:nvPr>
        </p:nvSpPr>
        <p:spPr>
          <a:xfrm>
            <a:off x="2940088" y="2553073"/>
            <a:ext cx="33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Placa base</a:t>
            </a:r>
            <a:endParaRPr/>
          </a:p>
        </p:txBody>
      </p:sp>
      <p:sp>
        <p:nvSpPr>
          <p:cNvPr id="374" name="Google Shape;374;p33"/>
          <p:cNvSpPr txBox="1"/>
          <p:nvPr>
            <p:ph idx="2" type="title"/>
          </p:nvPr>
        </p:nvSpPr>
        <p:spPr>
          <a:xfrm>
            <a:off x="4173500" y="1652175"/>
            <a:ext cx="8763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75" name="Google Shape;375;p33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376" name="Google Shape;376;p3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33"/>
          <p:cNvGrpSpPr/>
          <p:nvPr/>
        </p:nvGrpSpPr>
        <p:grpSpPr>
          <a:xfrm>
            <a:off x="4108634" y="4192750"/>
            <a:ext cx="926731" cy="1011249"/>
            <a:chOff x="5316699" y="4268950"/>
            <a:chExt cx="926731" cy="1011249"/>
          </a:xfrm>
        </p:grpSpPr>
        <p:sp>
          <p:nvSpPr>
            <p:cNvPr id="383" name="Google Shape;383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33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390" name="Google Shape;390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33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397" name="Google Shape;397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33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404" name="Google Shape;404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33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411" name="Google Shape;411;p33"/>
            <p:cNvSpPr/>
            <p:nvPr/>
          </p:nvSpPr>
          <p:spPr>
            <a:xfrm>
              <a:off x="5434502" y="4414627"/>
              <a:ext cx="785109" cy="843927"/>
            </a:xfrm>
            <a:custGeom>
              <a:rect b="b" l="l" r="r" t="t"/>
              <a:pathLst>
                <a:path extrusionOk="0" h="57823" w="53793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5427730" y="4392911"/>
              <a:ext cx="815700" cy="887288"/>
            </a:xfrm>
            <a:custGeom>
              <a:rect b="b" l="l" r="r" t="t"/>
              <a:pathLst>
                <a:path extrusionOk="0" h="60794" w="55889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5341187" y="4290724"/>
              <a:ext cx="731078" cy="616551"/>
            </a:xfrm>
            <a:custGeom>
              <a:rect b="b" l="l" r="r" t="t"/>
              <a:pathLst>
                <a:path extrusionOk="0" h="42244" w="50091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5316699" y="4268950"/>
              <a:ext cx="735413" cy="660073"/>
            </a:xfrm>
            <a:custGeom>
              <a:rect b="b" l="l" r="r" t="t"/>
              <a:pathLst>
                <a:path extrusionOk="0" h="45226" w="50388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5535974" y="4347889"/>
              <a:ext cx="429575" cy="310830"/>
            </a:xfrm>
            <a:custGeom>
              <a:rect b="b" l="l" r="r" t="t"/>
              <a:pathLst>
                <a:path extrusionOk="0" h="21297" w="29433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5525904" y="4326873"/>
              <a:ext cx="462764" cy="353651"/>
            </a:xfrm>
            <a:custGeom>
              <a:rect b="b" l="l" r="r" t="t"/>
              <a:pathLst>
                <a:path extrusionOk="0" h="24231" w="31707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3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418" name="Google Shape;418;p33"/>
            <p:cNvSpPr/>
            <p:nvPr/>
          </p:nvSpPr>
          <p:spPr>
            <a:xfrm>
              <a:off x="2556250" y="1262475"/>
              <a:ext cx="892400" cy="1443975"/>
            </a:xfrm>
            <a:custGeom>
              <a:rect b="b" l="l" r="r" t="t"/>
              <a:pathLst>
                <a:path extrusionOk="0" h="57759" w="35696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2519050" y="1225275"/>
              <a:ext cx="966825" cy="1518375"/>
            </a:xfrm>
            <a:custGeom>
              <a:rect b="b" l="l" r="r" t="t"/>
              <a:pathLst>
                <a:path extrusionOk="0" h="60735" w="38673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2483625" y="1070500"/>
              <a:ext cx="1108150" cy="1067600"/>
            </a:xfrm>
            <a:custGeom>
              <a:rect b="b" l="l" r="r" t="t"/>
              <a:pathLst>
                <a:path extrusionOk="0" h="42704" w="44326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2446425" y="1033300"/>
              <a:ext cx="1176650" cy="1141825"/>
            </a:xfrm>
            <a:custGeom>
              <a:rect b="b" l="l" r="r" t="t"/>
              <a:pathLst>
                <a:path extrusionOk="0" h="45673" w="47066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2752425" y="1328875"/>
              <a:ext cx="702175" cy="389350"/>
            </a:xfrm>
            <a:custGeom>
              <a:rect b="b" l="l" r="r" t="t"/>
              <a:pathLst>
                <a:path extrusionOk="0" h="15574" w="28087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2715200" y="1291650"/>
              <a:ext cx="779600" cy="463800"/>
            </a:xfrm>
            <a:custGeom>
              <a:rect b="b" l="l" r="r" t="t"/>
              <a:pathLst>
                <a:path extrusionOk="0" h="18552" w="31184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4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9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2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>
            <p:ph type="title"/>
          </p:nvPr>
        </p:nvSpPr>
        <p:spPr>
          <a:xfrm>
            <a:off x="720000" y="34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</a:t>
            </a:r>
            <a:endParaRPr/>
          </a:p>
        </p:txBody>
      </p:sp>
      <p:sp>
        <p:nvSpPr>
          <p:cNvPr id="429" name="Google Shape;429;p34"/>
          <p:cNvSpPr/>
          <p:nvPr/>
        </p:nvSpPr>
        <p:spPr>
          <a:xfrm>
            <a:off x="1208850" y="1009900"/>
            <a:ext cx="1499798" cy="888532"/>
          </a:xfrm>
          <a:prstGeom prst="flowChartConnector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</a:t>
            </a:r>
            <a:r>
              <a:rPr lang="en" sz="1100">
                <a:solidFill>
                  <a:schemeClr val="lt2"/>
                </a:solidFill>
              </a:rPr>
              <a:t>nicialización de componentes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3945652" y="1009983"/>
            <a:ext cx="1589096" cy="888532"/>
          </a:xfrm>
          <a:prstGeom prst="flowChartConnector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BIOS comprueba dispositivos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3945651" y="2461257"/>
            <a:ext cx="1535658" cy="888532"/>
          </a:xfrm>
          <a:prstGeom prst="flowChartConnector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RAM y Tarjetas Gráficas se cargan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432" name="Google Shape;432;p34"/>
          <p:cNvCxnSpPr>
            <a:stCxn id="429" idx="6"/>
            <a:endCxn id="430" idx="2"/>
          </p:cNvCxnSpPr>
          <p:nvPr/>
        </p:nvCxnSpPr>
        <p:spPr>
          <a:xfrm>
            <a:off x="2708648" y="1454166"/>
            <a:ext cx="12369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4"/>
          <p:cNvCxnSpPr>
            <a:stCxn id="430" idx="4"/>
            <a:endCxn id="434" idx="0"/>
          </p:cNvCxnSpPr>
          <p:nvPr/>
        </p:nvCxnSpPr>
        <p:spPr>
          <a:xfrm rot="5400000">
            <a:off x="3032150" y="753266"/>
            <a:ext cx="562800" cy="285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34"/>
          <p:cNvCxnSpPr>
            <a:stCxn id="434" idx="6"/>
            <a:endCxn id="431" idx="2"/>
          </p:cNvCxnSpPr>
          <p:nvPr/>
        </p:nvCxnSpPr>
        <p:spPr>
          <a:xfrm>
            <a:off x="2591870" y="2905641"/>
            <a:ext cx="1353900" cy="6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4"/>
          <p:cNvCxnSpPr>
            <a:stCxn id="431" idx="4"/>
            <a:endCxn id="437" idx="0"/>
          </p:cNvCxnSpPr>
          <p:nvPr/>
        </p:nvCxnSpPr>
        <p:spPr>
          <a:xfrm rot="5400000">
            <a:off x="3026130" y="2217440"/>
            <a:ext cx="555000" cy="28197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34"/>
          <p:cNvSpPr/>
          <p:nvPr/>
        </p:nvSpPr>
        <p:spPr>
          <a:xfrm>
            <a:off x="1182074" y="2461375"/>
            <a:ext cx="1409796" cy="888532"/>
          </a:xfrm>
          <a:prstGeom prst="flowChartConnector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CPU y Puente Norte se inician</a:t>
            </a:r>
            <a:r>
              <a:rPr lang="en"/>
              <a:t> </a:t>
            </a:r>
            <a:endParaRPr/>
          </a:p>
        </p:txBody>
      </p:sp>
      <p:sp>
        <p:nvSpPr>
          <p:cNvPr id="437" name="Google Shape;437;p34"/>
          <p:cNvSpPr/>
          <p:nvPr/>
        </p:nvSpPr>
        <p:spPr>
          <a:xfrm>
            <a:off x="1188743" y="3904908"/>
            <a:ext cx="1409796" cy="888532"/>
          </a:xfrm>
          <a:prstGeom prst="flowChartConnector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Bus Interno carga información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3945650" y="3904825"/>
            <a:ext cx="1589096" cy="888532"/>
          </a:xfrm>
          <a:prstGeom prst="flowChartConnector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Inicio de dispositivos de entrada y salida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439" name="Google Shape;439;p34"/>
          <p:cNvCxnSpPr>
            <a:stCxn id="437" idx="6"/>
            <a:endCxn id="438" idx="2"/>
          </p:cNvCxnSpPr>
          <p:nvPr/>
        </p:nvCxnSpPr>
        <p:spPr>
          <a:xfrm>
            <a:off x="2598538" y="4349174"/>
            <a:ext cx="1347000" cy="6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34"/>
          <p:cNvSpPr/>
          <p:nvPr/>
        </p:nvSpPr>
        <p:spPr>
          <a:xfrm>
            <a:off x="6425400" y="3904699"/>
            <a:ext cx="1735200" cy="888600"/>
          </a:xfrm>
          <a:prstGeom prst="flowChartConnector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Se cargan datos del Sistema Operativo</a:t>
            </a:r>
            <a:endParaRPr sz="1200">
              <a:solidFill>
                <a:schemeClr val="lt2"/>
              </a:solidFill>
            </a:endParaRPr>
          </a:p>
        </p:txBody>
      </p:sp>
      <p:cxnSp>
        <p:nvCxnSpPr>
          <p:cNvPr id="441" name="Google Shape;441;p34"/>
          <p:cNvCxnSpPr>
            <a:stCxn id="438" idx="6"/>
            <a:endCxn id="440" idx="2"/>
          </p:cNvCxnSpPr>
          <p:nvPr/>
        </p:nvCxnSpPr>
        <p:spPr>
          <a:xfrm>
            <a:off x="5534746" y="4349091"/>
            <a:ext cx="8907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2" name="Google Shape;4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775" y="665625"/>
            <a:ext cx="3074100" cy="307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34"/>
          <p:cNvGrpSpPr/>
          <p:nvPr/>
        </p:nvGrpSpPr>
        <p:grpSpPr>
          <a:xfrm>
            <a:off x="0" y="-8"/>
            <a:ext cx="1416737" cy="1239003"/>
            <a:chOff x="6339175" y="1952242"/>
            <a:chExt cx="1416737" cy="1239003"/>
          </a:xfrm>
        </p:grpSpPr>
        <p:grpSp>
          <p:nvGrpSpPr>
            <p:cNvPr id="444" name="Google Shape;444;p34"/>
            <p:cNvGrpSpPr/>
            <p:nvPr/>
          </p:nvGrpSpPr>
          <p:grpSpPr>
            <a:xfrm rot="-1519111">
              <a:off x="6717228" y="2093730"/>
              <a:ext cx="876348" cy="956045"/>
              <a:chOff x="5316699" y="4268950"/>
              <a:chExt cx="926731" cy="1011249"/>
            </a:xfrm>
          </p:grpSpPr>
          <p:sp>
            <p:nvSpPr>
              <p:cNvPr id="445" name="Google Shape;445;p34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4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4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4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4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" name="Google Shape;451;p34"/>
            <p:cNvGrpSpPr/>
            <p:nvPr/>
          </p:nvGrpSpPr>
          <p:grpSpPr>
            <a:xfrm rot="-4338165">
              <a:off x="6311221" y="2122270"/>
              <a:ext cx="673514" cy="433398"/>
              <a:chOff x="4453708" y="6143565"/>
              <a:chExt cx="1023187" cy="622349"/>
            </a:xfrm>
          </p:grpSpPr>
          <p:sp>
            <p:nvSpPr>
              <p:cNvPr id="452" name="Google Shape;452;p34"/>
              <p:cNvSpPr/>
              <p:nvPr/>
            </p:nvSpPr>
            <p:spPr>
              <a:xfrm>
                <a:off x="4487000" y="6539457"/>
                <a:ext cx="956821" cy="193625"/>
              </a:xfrm>
              <a:custGeom>
                <a:rect b="b" l="l" r="r" t="t"/>
                <a:pathLst>
                  <a:path extrusionOk="0" h="10598" w="52364">
                    <a:moveTo>
                      <a:pt x="560" y="1"/>
                    </a:moveTo>
                    <a:cubicBezTo>
                      <a:pt x="238" y="572"/>
                      <a:pt x="48" y="1203"/>
                      <a:pt x="0" y="1846"/>
                    </a:cubicBezTo>
                    <a:cubicBezTo>
                      <a:pt x="702" y="2501"/>
                      <a:pt x="2810" y="4311"/>
                      <a:pt x="6310" y="6097"/>
                    </a:cubicBezTo>
                    <a:cubicBezTo>
                      <a:pt x="10323" y="8156"/>
                      <a:pt x="17026" y="10597"/>
                      <a:pt x="26194" y="10597"/>
                    </a:cubicBezTo>
                    <a:cubicBezTo>
                      <a:pt x="35350" y="10597"/>
                      <a:pt x="42053" y="8156"/>
                      <a:pt x="46053" y="6097"/>
                    </a:cubicBezTo>
                    <a:cubicBezTo>
                      <a:pt x="49554" y="4311"/>
                      <a:pt x="51661" y="2501"/>
                      <a:pt x="52364" y="1846"/>
                    </a:cubicBezTo>
                    <a:cubicBezTo>
                      <a:pt x="52316" y="1203"/>
                      <a:pt x="52126" y="572"/>
                      <a:pt x="51816" y="13"/>
                    </a:cubicBezTo>
                    <a:cubicBezTo>
                      <a:pt x="50030" y="1584"/>
                      <a:pt x="48066" y="2953"/>
                      <a:pt x="45958" y="4061"/>
                    </a:cubicBezTo>
                    <a:cubicBezTo>
                      <a:pt x="41970" y="6228"/>
                      <a:pt x="35290" y="8811"/>
                      <a:pt x="26182" y="8811"/>
                    </a:cubicBezTo>
                    <a:cubicBezTo>
                      <a:pt x="20776" y="8811"/>
                      <a:pt x="15681" y="7918"/>
                      <a:pt x="11013" y="6168"/>
                    </a:cubicBezTo>
                    <a:cubicBezTo>
                      <a:pt x="10549" y="5989"/>
                      <a:pt x="10311" y="5477"/>
                      <a:pt x="10489" y="5013"/>
                    </a:cubicBezTo>
                    <a:lnTo>
                      <a:pt x="10489" y="5001"/>
                    </a:lnTo>
                    <a:cubicBezTo>
                      <a:pt x="9918" y="4775"/>
                      <a:pt x="9370" y="4537"/>
                      <a:pt x="8846" y="4299"/>
                    </a:cubicBezTo>
                    <a:cubicBezTo>
                      <a:pt x="8846" y="4299"/>
                      <a:pt x="8846" y="4299"/>
                      <a:pt x="8846" y="4311"/>
                    </a:cubicBezTo>
                    <a:cubicBezTo>
                      <a:pt x="8693" y="4625"/>
                      <a:pt x="8377" y="4806"/>
                      <a:pt x="8048" y="4806"/>
                    </a:cubicBezTo>
                    <a:cubicBezTo>
                      <a:pt x="7916" y="4806"/>
                      <a:pt x="7782" y="4777"/>
                      <a:pt x="7656" y="4715"/>
                    </a:cubicBezTo>
                    <a:cubicBezTo>
                      <a:pt x="4036" y="2930"/>
                      <a:pt x="1691" y="1036"/>
                      <a:pt x="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4"/>
              <p:cNvSpPr/>
              <p:nvPr/>
            </p:nvSpPr>
            <p:spPr>
              <a:xfrm>
                <a:off x="4518100" y="6175756"/>
                <a:ext cx="894402" cy="492066"/>
              </a:xfrm>
              <a:custGeom>
                <a:rect b="b" l="l" r="r" t="t"/>
                <a:pathLst>
                  <a:path extrusionOk="0" h="26933" w="48948">
                    <a:moveTo>
                      <a:pt x="24480" y="3358"/>
                    </a:moveTo>
                    <a:cubicBezTo>
                      <a:pt x="26825" y="3358"/>
                      <a:pt x="28814" y="4191"/>
                      <a:pt x="30231" y="5799"/>
                    </a:cubicBezTo>
                    <a:cubicBezTo>
                      <a:pt x="31909" y="7692"/>
                      <a:pt x="32671" y="10525"/>
                      <a:pt x="32314" y="13585"/>
                    </a:cubicBezTo>
                    <a:cubicBezTo>
                      <a:pt x="32255" y="14038"/>
                      <a:pt x="31874" y="14371"/>
                      <a:pt x="31421" y="14371"/>
                    </a:cubicBezTo>
                    <a:lnTo>
                      <a:pt x="28826" y="14371"/>
                    </a:lnTo>
                    <a:lnTo>
                      <a:pt x="28290" y="16919"/>
                    </a:lnTo>
                    <a:cubicBezTo>
                      <a:pt x="28195" y="17336"/>
                      <a:pt x="27837" y="17622"/>
                      <a:pt x="27409" y="17622"/>
                    </a:cubicBezTo>
                    <a:lnTo>
                      <a:pt x="21527" y="17622"/>
                    </a:lnTo>
                    <a:cubicBezTo>
                      <a:pt x="21098" y="17622"/>
                      <a:pt x="20729" y="17336"/>
                      <a:pt x="20646" y="16919"/>
                    </a:cubicBezTo>
                    <a:lnTo>
                      <a:pt x="20110" y="14371"/>
                    </a:lnTo>
                    <a:lnTo>
                      <a:pt x="17515" y="14371"/>
                    </a:lnTo>
                    <a:cubicBezTo>
                      <a:pt x="17062" y="14371"/>
                      <a:pt x="16669" y="14038"/>
                      <a:pt x="16622" y="13585"/>
                    </a:cubicBezTo>
                    <a:cubicBezTo>
                      <a:pt x="16276" y="10525"/>
                      <a:pt x="17038" y="7680"/>
                      <a:pt x="18729" y="5799"/>
                    </a:cubicBezTo>
                    <a:cubicBezTo>
                      <a:pt x="20146" y="4191"/>
                      <a:pt x="22134" y="3358"/>
                      <a:pt x="24480" y="3358"/>
                    </a:cubicBezTo>
                    <a:close/>
                    <a:moveTo>
                      <a:pt x="30804" y="18378"/>
                    </a:moveTo>
                    <a:cubicBezTo>
                      <a:pt x="31491" y="18378"/>
                      <a:pt x="32084" y="19271"/>
                      <a:pt x="31445" y="19920"/>
                    </a:cubicBezTo>
                    <a:lnTo>
                      <a:pt x="30516" y="20848"/>
                    </a:lnTo>
                    <a:lnTo>
                      <a:pt x="31445" y="21765"/>
                    </a:lnTo>
                    <a:cubicBezTo>
                      <a:pt x="32084" y="22413"/>
                      <a:pt x="31491" y="23307"/>
                      <a:pt x="30804" y="23307"/>
                    </a:cubicBezTo>
                    <a:cubicBezTo>
                      <a:pt x="30595" y="23307"/>
                      <a:pt x="30377" y="23224"/>
                      <a:pt x="30183" y="23027"/>
                    </a:cubicBezTo>
                    <a:lnTo>
                      <a:pt x="28885" y="21741"/>
                    </a:lnTo>
                    <a:lnTo>
                      <a:pt x="20075" y="21741"/>
                    </a:lnTo>
                    <a:lnTo>
                      <a:pt x="18777" y="23027"/>
                    </a:lnTo>
                    <a:cubicBezTo>
                      <a:pt x="18580" y="23224"/>
                      <a:pt x="18360" y="23307"/>
                      <a:pt x="18150" y="23307"/>
                    </a:cubicBezTo>
                    <a:cubicBezTo>
                      <a:pt x="17458" y="23307"/>
                      <a:pt x="16866" y="22413"/>
                      <a:pt x="17515" y="21765"/>
                    </a:cubicBezTo>
                    <a:lnTo>
                      <a:pt x="18431" y="20848"/>
                    </a:lnTo>
                    <a:lnTo>
                      <a:pt x="17515" y="19920"/>
                    </a:lnTo>
                    <a:cubicBezTo>
                      <a:pt x="16866" y="19271"/>
                      <a:pt x="17458" y="18378"/>
                      <a:pt x="18150" y="18378"/>
                    </a:cubicBezTo>
                    <a:cubicBezTo>
                      <a:pt x="18360" y="18378"/>
                      <a:pt x="18580" y="18460"/>
                      <a:pt x="18777" y="18657"/>
                    </a:cubicBezTo>
                    <a:lnTo>
                      <a:pt x="20075" y="19955"/>
                    </a:lnTo>
                    <a:lnTo>
                      <a:pt x="28885" y="19955"/>
                    </a:lnTo>
                    <a:lnTo>
                      <a:pt x="30183" y="18657"/>
                    </a:lnTo>
                    <a:cubicBezTo>
                      <a:pt x="30377" y="18460"/>
                      <a:pt x="30595" y="18378"/>
                      <a:pt x="30804" y="18378"/>
                    </a:cubicBezTo>
                    <a:close/>
                    <a:moveTo>
                      <a:pt x="20944" y="0"/>
                    </a:moveTo>
                    <a:cubicBezTo>
                      <a:pt x="18384" y="0"/>
                      <a:pt x="15526" y="1965"/>
                      <a:pt x="14729" y="4287"/>
                    </a:cubicBezTo>
                    <a:lnTo>
                      <a:pt x="11097" y="14705"/>
                    </a:lnTo>
                    <a:cubicBezTo>
                      <a:pt x="10538" y="16300"/>
                      <a:pt x="8776" y="17550"/>
                      <a:pt x="7085" y="17550"/>
                    </a:cubicBezTo>
                    <a:lnTo>
                      <a:pt x="2834" y="17550"/>
                    </a:lnTo>
                    <a:cubicBezTo>
                      <a:pt x="1798" y="17550"/>
                      <a:pt x="810" y="17895"/>
                      <a:pt x="1" y="18538"/>
                    </a:cubicBezTo>
                    <a:cubicBezTo>
                      <a:pt x="1013" y="19455"/>
                      <a:pt x="3275" y="21301"/>
                      <a:pt x="6740" y="23003"/>
                    </a:cubicBezTo>
                    <a:cubicBezTo>
                      <a:pt x="7180" y="23218"/>
                      <a:pt x="7359" y="23741"/>
                      <a:pt x="7144" y="24194"/>
                    </a:cubicBezTo>
                    <a:cubicBezTo>
                      <a:pt x="7668" y="24432"/>
                      <a:pt x="8216" y="24670"/>
                      <a:pt x="8787" y="24896"/>
                    </a:cubicBezTo>
                    <a:cubicBezTo>
                      <a:pt x="8924" y="24549"/>
                      <a:pt x="9258" y="24335"/>
                      <a:pt x="9615" y="24335"/>
                    </a:cubicBezTo>
                    <a:cubicBezTo>
                      <a:pt x="9724" y="24335"/>
                      <a:pt x="9834" y="24355"/>
                      <a:pt x="9942" y="24396"/>
                    </a:cubicBezTo>
                    <a:cubicBezTo>
                      <a:pt x="14407" y="26075"/>
                      <a:pt x="19301" y="26932"/>
                      <a:pt x="24480" y="26932"/>
                    </a:cubicBezTo>
                    <a:cubicBezTo>
                      <a:pt x="33171" y="26932"/>
                      <a:pt x="39529" y="24480"/>
                      <a:pt x="43339" y="22432"/>
                    </a:cubicBezTo>
                    <a:cubicBezTo>
                      <a:pt x="45352" y="21360"/>
                      <a:pt x="47245" y="20062"/>
                      <a:pt x="48947" y="18538"/>
                    </a:cubicBezTo>
                    <a:cubicBezTo>
                      <a:pt x="48162" y="17918"/>
                      <a:pt x="47182" y="17562"/>
                      <a:pt x="46175" y="17562"/>
                    </a:cubicBezTo>
                    <a:cubicBezTo>
                      <a:pt x="46159" y="17562"/>
                      <a:pt x="46142" y="17562"/>
                      <a:pt x="46125" y="17562"/>
                    </a:cubicBezTo>
                    <a:lnTo>
                      <a:pt x="41887" y="17562"/>
                    </a:lnTo>
                    <a:cubicBezTo>
                      <a:pt x="40184" y="17562"/>
                      <a:pt x="38422" y="16300"/>
                      <a:pt x="37862" y="14705"/>
                    </a:cubicBezTo>
                    <a:lnTo>
                      <a:pt x="34291" y="4465"/>
                    </a:lnTo>
                    <a:cubicBezTo>
                      <a:pt x="33445" y="2048"/>
                      <a:pt x="30576" y="0"/>
                      <a:pt x="28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4"/>
              <p:cNvSpPr/>
              <p:nvPr/>
            </p:nvSpPr>
            <p:spPr>
              <a:xfrm>
                <a:off x="4851610" y="6269719"/>
                <a:ext cx="227584" cy="195361"/>
              </a:xfrm>
              <a:custGeom>
                <a:rect b="b" l="l" r="r" t="t"/>
                <a:pathLst>
                  <a:path extrusionOk="0" h="10693" w="12455">
                    <a:moveTo>
                      <a:pt x="4454" y="3930"/>
                    </a:moveTo>
                    <a:cubicBezTo>
                      <a:pt x="4954" y="3930"/>
                      <a:pt x="5347" y="4323"/>
                      <a:pt x="5347" y="4823"/>
                    </a:cubicBezTo>
                    <a:cubicBezTo>
                      <a:pt x="5347" y="5311"/>
                      <a:pt x="4954" y="5716"/>
                      <a:pt x="4454" y="5716"/>
                    </a:cubicBezTo>
                    <a:lnTo>
                      <a:pt x="4013" y="5716"/>
                    </a:lnTo>
                    <a:cubicBezTo>
                      <a:pt x="3513" y="5716"/>
                      <a:pt x="3120" y="5311"/>
                      <a:pt x="3120" y="4823"/>
                    </a:cubicBezTo>
                    <a:cubicBezTo>
                      <a:pt x="3120" y="4323"/>
                      <a:pt x="3513" y="3930"/>
                      <a:pt x="4013" y="3930"/>
                    </a:cubicBezTo>
                    <a:close/>
                    <a:moveTo>
                      <a:pt x="8442" y="3930"/>
                    </a:moveTo>
                    <a:cubicBezTo>
                      <a:pt x="8942" y="3930"/>
                      <a:pt x="9335" y="4323"/>
                      <a:pt x="9335" y="4823"/>
                    </a:cubicBezTo>
                    <a:cubicBezTo>
                      <a:pt x="9335" y="5311"/>
                      <a:pt x="8942" y="5716"/>
                      <a:pt x="8442" y="5716"/>
                    </a:cubicBezTo>
                    <a:lnTo>
                      <a:pt x="8002" y="5716"/>
                    </a:lnTo>
                    <a:cubicBezTo>
                      <a:pt x="7502" y="5716"/>
                      <a:pt x="7109" y="5311"/>
                      <a:pt x="7109" y="4823"/>
                    </a:cubicBezTo>
                    <a:cubicBezTo>
                      <a:pt x="7109" y="4323"/>
                      <a:pt x="7502" y="3930"/>
                      <a:pt x="8002" y="3930"/>
                    </a:cubicBezTo>
                    <a:close/>
                    <a:moveTo>
                      <a:pt x="6228" y="1"/>
                    </a:moveTo>
                    <a:cubicBezTo>
                      <a:pt x="4382" y="1"/>
                      <a:pt x="2894" y="620"/>
                      <a:pt x="1811" y="1834"/>
                    </a:cubicBezTo>
                    <a:cubicBezTo>
                      <a:pt x="608" y="3192"/>
                      <a:pt x="1" y="5204"/>
                      <a:pt x="96" y="7442"/>
                    </a:cubicBezTo>
                    <a:lnTo>
                      <a:pt x="2596" y="7442"/>
                    </a:lnTo>
                    <a:cubicBezTo>
                      <a:pt x="3013" y="7442"/>
                      <a:pt x="3382" y="7740"/>
                      <a:pt x="3466" y="8145"/>
                    </a:cubicBezTo>
                    <a:lnTo>
                      <a:pt x="4001" y="10693"/>
                    </a:lnTo>
                    <a:lnTo>
                      <a:pt x="8442" y="10693"/>
                    </a:lnTo>
                    <a:lnTo>
                      <a:pt x="8978" y="8145"/>
                    </a:lnTo>
                    <a:cubicBezTo>
                      <a:pt x="9073" y="7740"/>
                      <a:pt x="9431" y="7442"/>
                      <a:pt x="9859" y="7442"/>
                    </a:cubicBezTo>
                    <a:lnTo>
                      <a:pt x="12360" y="7442"/>
                    </a:lnTo>
                    <a:cubicBezTo>
                      <a:pt x="12455" y="5204"/>
                      <a:pt x="11848" y="3192"/>
                      <a:pt x="10645" y="1834"/>
                    </a:cubicBezTo>
                    <a:cubicBezTo>
                      <a:pt x="9550" y="620"/>
                      <a:pt x="8073" y="1"/>
                      <a:pt x="6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4"/>
              <p:cNvSpPr/>
              <p:nvPr/>
            </p:nvSpPr>
            <p:spPr>
              <a:xfrm>
                <a:off x="4815723" y="6236888"/>
                <a:ext cx="299596" cy="260823"/>
              </a:xfrm>
              <a:custGeom>
                <a:rect b="b" l="l" r="r" t="t"/>
                <a:pathLst>
                  <a:path extrusionOk="0" h="14276" w="16396">
                    <a:moveTo>
                      <a:pt x="8192" y="1798"/>
                    </a:moveTo>
                    <a:cubicBezTo>
                      <a:pt x="10037" y="1798"/>
                      <a:pt x="11514" y="2417"/>
                      <a:pt x="12609" y="3643"/>
                    </a:cubicBezTo>
                    <a:cubicBezTo>
                      <a:pt x="13812" y="4989"/>
                      <a:pt x="14419" y="7001"/>
                      <a:pt x="14324" y="9239"/>
                    </a:cubicBezTo>
                    <a:lnTo>
                      <a:pt x="11823" y="9239"/>
                    </a:lnTo>
                    <a:cubicBezTo>
                      <a:pt x="11395" y="9239"/>
                      <a:pt x="11037" y="9537"/>
                      <a:pt x="10942" y="9954"/>
                    </a:cubicBezTo>
                    <a:lnTo>
                      <a:pt x="10406" y="12502"/>
                    </a:lnTo>
                    <a:lnTo>
                      <a:pt x="5965" y="12502"/>
                    </a:lnTo>
                    <a:lnTo>
                      <a:pt x="5430" y="9954"/>
                    </a:lnTo>
                    <a:cubicBezTo>
                      <a:pt x="5346" y="9537"/>
                      <a:pt x="4977" y="9239"/>
                      <a:pt x="4560" y="9239"/>
                    </a:cubicBezTo>
                    <a:lnTo>
                      <a:pt x="2060" y="9239"/>
                    </a:lnTo>
                    <a:cubicBezTo>
                      <a:pt x="1965" y="7013"/>
                      <a:pt x="2572" y="4989"/>
                      <a:pt x="3775" y="3643"/>
                    </a:cubicBezTo>
                    <a:cubicBezTo>
                      <a:pt x="4858" y="2417"/>
                      <a:pt x="6346" y="1798"/>
                      <a:pt x="8192" y="1798"/>
                    </a:cubicBezTo>
                    <a:close/>
                    <a:moveTo>
                      <a:pt x="8204" y="0"/>
                    </a:moveTo>
                    <a:cubicBezTo>
                      <a:pt x="5858" y="0"/>
                      <a:pt x="3870" y="845"/>
                      <a:pt x="2453" y="2441"/>
                    </a:cubicBezTo>
                    <a:cubicBezTo>
                      <a:pt x="762" y="4334"/>
                      <a:pt x="0" y="7179"/>
                      <a:pt x="369" y="10239"/>
                    </a:cubicBezTo>
                    <a:cubicBezTo>
                      <a:pt x="417" y="10680"/>
                      <a:pt x="786" y="11013"/>
                      <a:pt x="1239" y="11025"/>
                    </a:cubicBezTo>
                    <a:lnTo>
                      <a:pt x="3834" y="11025"/>
                    </a:lnTo>
                    <a:lnTo>
                      <a:pt x="4370" y="13573"/>
                    </a:lnTo>
                    <a:cubicBezTo>
                      <a:pt x="4453" y="13978"/>
                      <a:pt x="4822" y="14276"/>
                      <a:pt x="5251" y="14276"/>
                    </a:cubicBezTo>
                    <a:lnTo>
                      <a:pt x="11133" y="14276"/>
                    </a:lnTo>
                    <a:cubicBezTo>
                      <a:pt x="11561" y="14276"/>
                      <a:pt x="11919" y="13978"/>
                      <a:pt x="12014" y="13573"/>
                    </a:cubicBezTo>
                    <a:lnTo>
                      <a:pt x="12550" y="11025"/>
                    </a:lnTo>
                    <a:lnTo>
                      <a:pt x="15145" y="11025"/>
                    </a:lnTo>
                    <a:cubicBezTo>
                      <a:pt x="15598" y="11025"/>
                      <a:pt x="15979" y="10692"/>
                      <a:pt x="16038" y="10239"/>
                    </a:cubicBezTo>
                    <a:cubicBezTo>
                      <a:pt x="16395" y="7179"/>
                      <a:pt x="15633" y="4334"/>
                      <a:pt x="13954" y="2441"/>
                    </a:cubicBezTo>
                    <a:cubicBezTo>
                      <a:pt x="12526" y="845"/>
                      <a:pt x="10537" y="0"/>
                      <a:pt x="8204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4"/>
              <p:cNvSpPr/>
              <p:nvPr/>
            </p:nvSpPr>
            <p:spPr>
              <a:xfrm>
                <a:off x="4908620" y="6341502"/>
                <a:ext cx="40693" cy="32648"/>
              </a:xfrm>
              <a:custGeom>
                <a:rect b="b" l="l" r="r" t="t"/>
                <a:pathLst>
                  <a:path extrusionOk="0" h="1787" w="2227">
                    <a:moveTo>
                      <a:pt x="893" y="1"/>
                    </a:moveTo>
                    <a:cubicBezTo>
                      <a:pt x="393" y="1"/>
                      <a:pt x="0" y="394"/>
                      <a:pt x="0" y="894"/>
                    </a:cubicBezTo>
                    <a:cubicBezTo>
                      <a:pt x="0" y="1382"/>
                      <a:pt x="393" y="1787"/>
                      <a:pt x="893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4"/>
              <p:cNvSpPr/>
              <p:nvPr/>
            </p:nvSpPr>
            <p:spPr>
              <a:xfrm>
                <a:off x="4981491" y="6341502"/>
                <a:ext cx="40711" cy="32648"/>
              </a:xfrm>
              <a:custGeom>
                <a:rect b="b" l="l" r="r" t="t"/>
                <a:pathLst>
                  <a:path extrusionOk="0" h="1787" w="2228">
                    <a:moveTo>
                      <a:pt x="894" y="1"/>
                    </a:moveTo>
                    <a:cubicBezTo>
                      <a:pt x="394" y="1"/>
                      <a:pt x="1" y="394"/>
                      <a:pt x="1" y="894"/>
                    </a:cubicBezTo>
                    <a:cubicBezTo>
                      <a:pt x="1" y="1382"/>
                      <a:pt x="394" y="1787"/>
                      <a:pt x="894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4"/>
              <p:cNvSpPr/>
              <p:nvPr/>
            </p:nvSpPr>
            <p:spPr>
              <a:xfrm>
                <a:off x="4826247" y="6511632"/>
                <a:ext cx="278162" cy="90053"/>
              </a:xfrm>
              <a:custGeom>
                <a:rect b="b" l="l" r="r" t="t"/>
                <a:pathLst>
                  <a:path extrusionOk="0" h="4929" w="15223">
                    <a:moveTo>
                      <a:pt x="1292" y="0"/>
                    </a:moveTo>
                    <a:cubicBezTo>
                      <a:pt x="597" y="0"/>
                      <a:pt x="0" y="897"/>
                      <a:pt x="651" y="1547"/>
                    </a:cubicBezTo>
                    <a:lnTo>
                      <a:pt x="1567" y="2464"/>
                    </a:lnTo>
                    <a:lnTo>
                      <a:pt x="651" y="3381"/>
                    </a:lnTo>
                    <a:cubicBezTo>
                      <a:pt x="0" y="4031"/>
                      <a:pt x="597" y="4928"/>
                      <a:pt x="1292" y="4928"/>
                    </a:cubicBezTo>
                    <a:cubicBezTo>
                      <a:pt x="1500" y="4928"/>
                      <a:pt x="1718" y="4847"/>
                      <a:pt x="1913" y="4655"/>
                    </a:cubicBezTo>
                    <a:lnTo>
                      <a:pt x="3211" y="3357"/>
                    </a:lnTo>
                    <a:lnTo>
                      <a:pt x="12021" y="3357"/>
                    </a:lnTo>
                    <a:lnTo>
                      <a:pt x="13319" y="4655"/>
                    </a:lnTo>
                    <a:cubicBezTo>
                      <a:pt x="13511" y="4847"/>
                      <a:pt x="13726" y="4928"/>
                      <a:pt x="13933" y="4928"/>
                    </a:cubicBezTo>
                    <a:cubicBezTo>
                      <a:pt x="14623" y="4928"/>
                      <a:pt x="15222" y="4031"/>
                      <a:pt x="14581" y="3381"/>
                    </a:cubicBezTo>
                    <a:lnTo>
                      <a:pt x="13652" y="2464"/>
                    </a:lnTo>
                    <a:lnTo>
                      <a:pt x="14581" y="1547"/>
                    </a:lnTo>
                    <a:cubicBezTo>
                      <a:pt x="14926" y="1190"/>
                      <a:pt x="14926" y="631"/>
                      <a:pt x="14581" y="273"/>
                    </a:cubicBezTo>
                    <a:cubicBezTo>
                      <a:pt x="14402" y="101"/>
                      <a:pt x="14173" y="14"/>
                      <a:pt x="13946" y="14"/>
                    </a:cubicBezTo>
                    <a:cubicBezTo>
                      <a:pt x="13718" y="14"/>
                      <a:pt x="13492" y="101"/>
                      <a:pt x="13319" y="273"/>
                    </a:cubicBezTo>
                    <a:lnTo>
                      <a:pt x="12021" y="1571"/>
                    </a:lnTo>
                    <a:lnTo>
                      <a:pt x="3211" y="1571"/>
                    </a:lnTo>
                    <a:lnTo>
                      <a:pt x="1913" y="273"/>
                    </a:lnTo>
                    <a:cubicBezTo>
                      <a:pt x="1718" y="81"/>
                      <a:pt x="1500" y="0"/>
                      <a:pt x="1292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4"/>
              <p:cNvSpPr/>
              <p:nvPr/>
            </p:nvSpPr>
            <p:spPr>
              <a:xfrm>
                <a:off x="4453708" y="6143565"/>
                <a:ext cx="1023187" cy="622349"/>
              </a:xfrm>
              <a:custGeom>
                <a:rect b="b" l="l" r="r" t="t"/>
                <a:pathLst>
                  <a:path extrusionOk="0" h="34064" w="55996">
                    <a:moveTo>
                      <a:pt x="31552" y="1786"/>
                    </a:moveTo>
                    <a:cubicBezTo>
                      <a:pt x="34112" y="1786"/>
                      <a:pt x="36981" y="3834"/>
                      <a:pt x="37827" y="6251"/>
                    </a:cubicBezTo>
                    <a:lnTo>
                      <a:pt x="41398" y="16490"/>
                    </a:lnTo>
                    <a:cubicBezTo>
                      <a:pt x="41958" y="18086"/>
                      <a:pt x="43720" y="19336"/>
                      <a:pt x="45411" y="19336"/>
                    </a:cubicBezTo>
                    <a:lnTo>
                      <a:pt x="49661" y="19336"/>
                    </a:lnTo>
                    <a:cubicBezTo>
                      <a:pt x="50685" y="19336"/>
                      <a:pt x="51685" y="19681"/>
                      <a:pt x="52495" y="20324"/>
                    </a:cubicBezTo>
                    <a:cubicBezTo>
                      <a:pt x="50781" y="21836"/>
                      <a:pt x="48887" y="23146"/>
                      <a:pt x="46875" y="24218"/>
                    </a:cubicBezTo>
                    <a:cubicBezTo>
                      <a:pt x="43065" y="26265"/>
                      <a:pt x="36707" y="28706"/>
                      <a:pt x="28016" y="28706"/>
                    </a:cubicBezTo>
                    <a:cubicBezTo>
                      <a:pt x="22837" y="28706"/>
                      <a:pt x="17943" y="27861"/>
                      <a:pt x="13478" y="26182"/>
                    </a:cubicBezTo>
                    <a:cubicBezTo>
                      <a:pt x="13371" y="26141"/>
                      <a:pt x="13261" y="26121"/>
                      <a:pt x="13154" y="26121"/>
                    </a:cubicBezTo>
                    <a:cubicBezTo>
                      <a:pt x="12799" y="26121"/>
                      <a:pt x="12472" y="26337"/>
                      <a:pt x="12335" y="26694"/>
                    </a:cubicBezTo>
                    <a:cubicBezTo>
                      <a:pt x="12157" y="27158"/>
                      <a:pt x="12395" y="27670"/>
                      <a:pt x="12847" y="27849"/>
                    </a:cubicBezTo>
                    <a:cubicBezTo>
                      <a:pt x="17526" y="29611"/>
                      <a:pt x="22622" y="30492"/>
                      <a:pt x="28016" y="30492"/>
                    </a:cubicBezTo>
                    <a:cubicBezTo>
                      <a:pt x="37136" y="30492"/>
                      <a:pt x="43803" y="27920"/>
                      <a:pt x="47804" y="25753"/>
                    </a:cubicBezTo>
                    <a:cubicBezTo>
                      <a:pt x="49911" y="24634"/>
                      <a:pt x="51876" y="23265"/>
                      <a:pt x="53650" y="21693"/>
                    </a:cubicBezTo>
                    <a:cubicBezTo>
                      <a:pt x="53971" y="22253"/>
                      <a:pt x="54162" y="22884"/>
                      <a:pt x="54210" y="23527"/>
                    </a:cubicBezTo>
                    <a:cubicBezTo>
                      <a:pt x="53507" y="24182"/>
                      <a:pt x="51388" y="25992"/>
                      <a:pt x="47899" y="27789"/>
                    </a:cubicBezTo>
                    <a:cubicBezTo>
                      <a:pt x="43887" y="29837"/>
                      <a:pt x="37184" y="32290"/>
                      <a:pt x="28016" y="32290"/>
                    </a:cubicBezTo>
                    <a:cubicBezTo>
                      <a:pt x="18860" y="32290"/>
                      <a:pt x="12157" y="29837"/>
                      <a:pt x="8144" y="27789"/>
                    </a:cubicBezTo>
                    <a:cubicBezTo>
                      <a:pt x="4632" y="25980"/>
                      <a:pt x="2513" y="24170"/>
                      <a:pt x="1810" y="23515"/>
                    </a:cubicBezTo>
                    <a:cubicBezTo>
                      <a:pt x="1858" y="22872"/>
                      <a:pt x="2048" y="22241"/>
                      <a:pt x="2370" y="21682"/>
                    </a:cubicBezTo>
                    <a:cubicBezTo>
                      <a:pt x="3501" y="22705"/>
                      <a:pt x="5858" y="24599"/>
                      <a:pt x="9478" y="26384"/>
                    </a:cubicBezTo>
                    <a:cubicBezTo>
                      <a:pt x="9604" y="26446"/>
                      <a:pt x="9737" y="26475"/>
                      <a:pt x="9868" y="26475"/>
                    </a:cubicBezTo>
                    <a:cubicBezTo>
                      <a:pt x="10194" y="26475"/>
                      <a:pt x="10507" y="26294"/>
                      <a:pt x="10668" y="25980"/>
                    </a:cubicBezTo>
                    <a:lnTo>
                      <a:pt x="10668" y="25968"/>
                    </a:lnTo>
                    <a:cubicBezTo>
                      <a:pt x="10883" y="25527"/>
                      <a:pt x="10692" y="24991"/>
                      <a:pt x="10252" y="24777"/>
                    </a:cubicBezTo>
                    <a:cubicBezTo>
                      <a:pt x="6787" y="23063"/>
                      <a:pt x="4537" y="21229"/>
                      <a:pt x="3525" y="20312"/>
                    </a:cubicBezTo>
                    <a:cubicBezTo>
                      <a:pt x="4322" y="19669"/>
                      <a:pt x="5322" y="19324"/>
                      <a:pt x="6346" y="19324"/>
                    </a:cubicBezTo>
                    <a:lnTo>
                      <a:pt x="10621" y="19324"/>
                    </a:lnTo>
                    <a:cubicBezTo>
                      <a:pt x="12311" y="19324"/>
                      <a:pt x="14074" y="18074"/>
                      <a:pt x="14633" y="16478"/>
                    </a:cubicBezTo>
                    <a:lnTo>
                      <a:pt x="18265" y="6072"/>
                    </a:lnTo>
                    <a:cubicBezTo>
                      <a:pt x="19074" y="3751"/>
                      <a:pt x="21920" y="1786"/>
                      <a:pt x="24480" y="1786"/>
                    </a:cubicBezTo>
                    <a:close/>
                    <a:moveTo>
                      <a:pt x="24468" y="0"/>
                    </a:moveTo>
                    <a:cubicBezTo>
                      <a:pt x="21170" y="0"/>
                      <a:pt x="17622" y="2453"/>
                      <a:pt x="16574" y="5477"/>
                    </a:cubicBezTo>
                    <a:lnTo>
                      <a:pt x="12942" y="15895"/>
                    </a:lnTo>
                    <a:cubicBezTo>
                      <a:pt x="12633" y="16776"/>
                      <a:pt x="11549" y="17550"/>
                      <a:pt x="10621" y="17550"/>
                    </a:cubicBezTo>
                    <a:lnTo>
                      <a:pt x="6358" y="17550"/>
                    </a:lnTo>
                    <a:cubicBezTo>
                      <a:pt x="6345" y="17550"/>
                      <a:pt x="6331" y="17550"/>
                      <a:pt x="6317" y="17550"/>
                    </a:cubicBezTo>
                    <a:cubicBezTo>
                      <a:pt x="4499" y="17550"/>
                      <a:pt x="2789" y="18334"/>
                      <a:pt x="1596" y="19705"/>
                    </a:cubicBezTo>
                    <a:cubicBezTo>
                      <a:pt x="1572" y="19717"/>
                      <a:pt x="1560" y="19741"/>
                      <a:pt x="1548" y="19753"/>
                    </a:cubicBezTo>
                    <a:cubicBezTo>
                      <a:pt x="548" y="20908"/>
                      <a:pt x="0" y="22372"/>
                      <a:pt x="12" y="23884"/>
                    </a:cubicBezTo>
                    <a:cubicBezTo>
                      <a:pt x="0" y="24122"/>
                      <a:pt x="96" y="24337"/>
                      <a:pt x="250" y="24503"/>
                    </a:cubicBezTo>
                    <a:cubicBezTo>
                      <a:pt x="346" y="24610"/>
                      <a:pt x="2632" y="26956"/>
                      <a:pt x="7227" y="29325"/>
                    </a:cubicBezTo>
                    <a:cubicBezTo>
                      <a:pt x="11418" y="31480"/>
                      <a:pt x="18431" y="34064"/>
                      <a:pt x="28004" y="34064"/>
                    </a:cubicBezTo>
                    <a:cubicBezTo>
                      <a:pt x="37565" y="34064"/>
                      <a:pt x="44577" y="31480"/>
                      <a:pt x="48768" y="29325"/>
                    </a:cubicBezTo>
                    <a:cubicBezTo>
                      <a:pt x="53352" y="26956"/>
                      <a:pt x="55650" y="24610"/>
                      <a:pt x="55745" y="24503"/>
                    </a:cubicBezTo>
                    <a:cubicBezTo>
                      <a:pt x="55900" y="24337"/>
                      <a:pt x="55995" y="24122"/>
                      <a:pt x="55995" y="23884"/>
                    </a:cubicBezTo>
                    <a:cubicBezTo>
                      <a:pt x="55995" y="22360"/>
                      <a:pt x="55448" y="20884"/>
                      <a:pt x="54448" y="19741"/>
                    </a:cubicBezTo>
                    <a:cubicBezTo>
                      <a:pt x="54436" y="19729"/>
                      <a:pt x="54424" y="19717"/>
                      <a:pt x="54424" y="19705"/>
                    </a:cubicBezTo>
                    <a:cubicBezTo>
                      <a:pt x="53221" y="18336"/>
                      <a:pt x="51483" y="17538"/>
                      <a:pt x="49661" y="17538"/>
                    </a:cubicBezTo>
                    <a:lnTo>
                      <a:pt x="45411" y="17538"/>
                    </a:lnTo>
                    <a:cubicBezTo>
                      <a:pt x="44470" y="17538"/>
                      <a:pt x="43387" y="16776"/>
                      <a:pt x="43077" y="15895"/>
                    </a:cubicBezTo>
                    <a:lnTo>
                      <a:pt x="39505" y="5656"/>
                    </a:lnTo>
                    <a:cubicBezTo>
                      <a:pt x="38422" y="2524"/>
                      <a:pt x="34850" y="0"/>
                      <a:pt x="31540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460" name="Google Shape;460;p34"/>
          <p:cNvCxnSpPr/>
          <p:nvPr/>
        </p:nvCxnSpPr>
        <p:spPr>
          <a:xfrm>
            <a:off x="6491625" y="1560650"/>
            <a:ext cx="4920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4"/>
          <p:cNvCxnSpPr/>
          <p:nvPr/>
        </p:nvCxnSpPr>
        <p:spPr>
          <a:xfrm>
            <a:off x="7791750" y="1560650"/>
            <a:ext cx="4920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4"/>
          <p:cNvCxnSpPr/>
          <p:nvPr/>
        </p:nvCxnSpPr>
        <p:spPr>
          <a:xfrm flipH="1" rot="10800000">
            <a:off x="7366075" y="1809525"/>
            <a:ext cx="6000" cy="6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4"/>
          <p:cNvCxnSpPr/>
          <p:nvPr/>
        </p:nvCxnSpPr>
        <p:spPr>
          <a:xfrm flipH="1" rot="10800000">
            <a:off x="7378225" y="995925"/>
            <a:ext cx="6300" cy="3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4"/>
          <p:cNvCxnSpPr/>
          <p:nvPr/>
        </p:nvCxnSpPr>
        <p:spPr>
          <a:xfrm flipH="1" rot="10800000">
            <a:off x="7779000" y="2532375"/>
            <a:ext cx="498000" cy="1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4"/>
          <p:cNvCxnSpPr/>
          <p:nvPr/>
        </p:nvCxnSpPr>
        <p:spPr>
          <a:xfrm flipH="1" rot="10800000">
            <a:off x="6479475" y="2690225"/>
            <a:ext cx="507300" cy="40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4"/>
          <p:cNvCxnSpPr/>
          <p:nvPr/>
        </p:nvCxnSpPr>
        <p:spPr>
          <a:xfrm>
            <a:off x="7772950" y="2702300"/>
            <a:ext cx="485700" cy="3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4"/>
          <p:cNvCxnSpPr/>
          <p:nvPr/>
        </p:nvCxnSpPr>
        <p:spPr>
          <a:xfrm>
            <a:off x="7378225" y="2921500"/>
            <a:ext cx="412800" cy="5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4"/>
          <p:cNvCxnSpPr/>
          <p:nvPr/>
        </p:nvCxnSpPr>
        <p:spPr>
          <a:xfrm flipH="1" rot="10800000">
            <a:off x="6965275" y="2921550"/>
            <a:ext cx="419400" cy="5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4"/>
          <p:cNvCxnSpPr/>
          <p:nvPr/>
        </p:nvCxnSpPr>
        <p:spPr>
          <a:xfrm>
            <a:off x="6473400" y="2532275"/>
            <a:ext cx="492000" cy="1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4"/>
          <p:cNvSpPr/>
          <p:nvPr/>
        </p:nvSpPr>
        <p:spPr>
          <a:xfrm>
            <a:off x="5847925" y="1408850"/>
            <a:ext cx="631500" cy="30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4"/>
          <p:cNvSpPr/>
          <p:nvPr/>
        </p:nvSpPr>
        <p:spPr>
          <a:xfrm>
            <a:off x="5847925" y="2380275"/>
            <a:ext cx="631500" cy="30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4"/>
          <p:cNvSpPr/>
          <p:nvPr/>
        </p:nvSpPr>
        <p:spPr>
          <a:xfrm>
            <a:off x="5847925" y="2946400"/>
            <a:ext cx="631500" cy="30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4"/>
          <p:cNvSpPr/>
          <p:nvPr/>
        </p:nvSpPr>
        <p:spPr>
          <a:xfrm>
            <a:off x="6657325" y="3424900"/>
            <a:ext cx="631500" cy="30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4"/>
          <p:cNvSpPr/>
          <p:nvPr/>
        </p:nvSpPr>
        <p:spPr>
          <a:xfrm>
            <a:off x="7465575" y="3424900"/>
            <a:ext cx="631500" cy="30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4"/>
          <p:cNvSpPr/>
          <p:nvPr/>
        </p:nvSpPr>
        <p:spPr>
          <a:xfrm>
            <a:off x="8277000" y="2946400"/>
            <a:ext cx="631500" cy="30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8277000" y="2380275"/>
            <a:ext cx="631500" cy="30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8277000" y="1415000"/>
            <a:ext cx="631500" cy="364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6977250" y="665625"/>
            <a:ext cx="801600" cy="327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4"/>
          <p:cNvSpPr/>
          <p:nvPr/>
        </p:nvSpPr>
        <p:spPr>
          <a:xfrm>
            <a:off x="6977250" y="2459330"/>
            <a:ext cx="801600" cy="462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4"/>
          <p:cNvSpPr/>
          <p:nvPr/>
        </p:nvSpPr>
        <p:spPr>
          <a:xfrm>
            <a:off x="6995825" y="1341225"/>
            <a:ext cx="768300" cy="462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4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9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4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3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Formato </a:t>
            </a:r>
            <a:endParaRPr/>
          </a:p>
        </p:txBody>
      </p:sp>
      <p:sp>
        <p:nvSpPr>
          <p:cNvPr id="486" name="Google Shape;486;p35"/>
          <p:cNvSpPr txBox="1"/>
          <p:nvPr>
            <p:ph idx="1" type="subTitle"/>
          </p:nvPr>
        </p:nvSpPr>
        <p:spPr>
          <a:xfrm>
            <a:off x="1447250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E-ATX</a:t>
            </a:r>
            <a:endParaRPr/>
          </a:p>
        </p:txBody>
      </p:sp>
      <p:sp>
        <p:nvSpPr>
          <p:cNvPr id="487" name="Google Shape;487;p35"/>
          <p:cNvSpPr txBox="1"/>
          <p:nvPr>
            <p:ph idx="4" type="subTitle"/>
          </p:nvPr>
        </p:nvSpPr>
        <p:spPr>
          <a:xfrm>
            <a:off x="1413900" y="1855400"/>
            <a:ext cx="22383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slots (memoria RAM)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30cm x 33cm</a:t>
            </a:r>
            <a:endParaRPr/>
          </a:p>
        </p:txBody>
      </p:sp>
      <p:sp>
        <p:nvSpPr>
          <p:cNvPr id="488" name="Google Shape;488;p35"/>
          <p:cNvSpPr txBox="1"/>
          <p:nvPr>
            <p:ph idx="5" type="subTitle"/>
          </p:nvPr>
        </p:nvSpPr>
        <p:spPr>
          <a:xfrm>
            <a:off x="5323588" y="1581150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ATX</a:t>
            </a:r>
            <a:endParaRPr/>
          </a:p>
        </p:txBody>
      </p:sp>
      <p:sp>
        <p:nvSpPr>
          <p:cNvPr id="489" name="Google Shape;489;p35"/>
          <p:cNvSpPr txBox="1"/>
          <p:nvPr>
            <p:ph idx="6" type="subTitle"/>
          </p:nvPr>
        </p:nvSpPr>
        <p:spPr>
          <a:xfrm>
            <a:off x="5372301" y="185540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slots y 4 ranuras (memoria RAM)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30cm x 24 cm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5"/>
          <p:cNvSpPr txBox="1"/>
          <p:nvPr>
            <p:ph idx="7" type="subTitle"/>
          </p:nvPr>
        </p:nvSpPr>
        <p:spPr>
          <a:xfrm>
            <a:off x="1505225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 ATX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5"/>
          <p:cNvSpPr txBox="1"/>
          <p:nvPr>
            <p:ph idx="13" type="subTitle"/>
          </p:nvPr>
        </p:nvSpPr>
        <p:spPr>
          <a:xfrm>
            <a:off x="1457725" y="3427050"/>
            <a:ext cx="22383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ò 3 slots y 4 ranuras (memoria RAM)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24cm x 24cm</a:t>
            </a:r>
            <a:endParaRPr/>
          </a:p>
        </p:txBody>
      </p:sp>
      <p:sp>
        <p:nvSpPr>
          <p:cNvPr id="492" name="Google Shape;492;p35"/>
          <p:cNvSpPr txBox="1"/>
          <p:nvPr>
            <p:ph idx="14" type="subTitle"/>
          </p:nvPr>
        </p:nvSpPr>
        <p:spPr>
          <a:xfrm>
            <a:off x="5456763" y="3152775"/>
            <a:ext cx="22383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ITX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5"/>
          <p:cNvSpPr txBox="1"/>
          <p:nvPr>
            <p:ph idx="15" type="subTitle"/>
          </p:nvPr>
        </p:nvSpPr>
        <p:spPr>
          <a:xfrm>
            <a:off x="5534401" y="3427050"/>
            <a:ext cx="22383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slot y 2 ranuras (memoria RAM)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17cm x 17cm</a:t>
            </a:r>
            <a:endParaRPr/>
          </a:p>
        </p:txBody>
      </p:sp>
      <p:grpSp>
        <p:nvGrpSpPr>
          <p:cNvPr id="494" name="Google Shape;494;p35"/>
          <p:cNvGrpSpPr/>
          <p:nvPr/>
        </p:nvGrpSpPr>
        <p:grpSpPr>
          <a:xfrm>
            <a:off x="7727275" y="-8"/>
            <a:ext cx="1416737" cy="1239003"/>
            <a:chOff x="6339175" y="1952242"/>
            <a:chExt cx="1416737" cy="1239003"/>
          </a:xfrm>
        </p:grpSpPr>
        <p:grpSp>
          <p:nvGrpSpPr>
            <p:cNvPr id="495" name="Google Shape;495;p35"/>
            <p:cNvGrpSpPr/>
            <p:nvPr/>
          </p:nvGrpSpPr>
          <p:grpSpPr>
            <a:xfrm rot="-1519111">
              <a:off x="6717228" y="2093730"/>
              <a:ext cx="876348" cy="956045"/>
              <a:chOff x="5316699" y="4268950"/>
              <a:chExt cx="926731" cy="1011249"/>
            </a:xfrm>
          </p:grpSpPr>
          <p:sp>
            <p:nvSpPr>
              <p:cNvPr id="496" name="Google Shape;496;p35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5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5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5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5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35"/>
            <p:cNvGrpSpPr/>
            <p:nvPr/>
          </p:nvGrpSpPr>
          <p:grpSpPr>
            <a:xfrm rot="-4338165">
              <a:off x="6311221" y="2122270"/>
              <a:ext cx="673514" cy="433398"/>
              <a:chOff x="4453708" y="6143565"/>
              <a:chExt cx="1023187" cy="622349"/>
            </a:xfrm>
          </p:grpSpPr>
          <p:sp>
            <p:nvSpPr>
              <p:cNvPr id="503" name="Google Shape;503;p35"/>
              <p:cNvSpPr/>
              <p:nvPr/>
            </p:nvSpPr>
            <p:spPr>
              <a:xfrm>
                <a:off x="4487000" y="6539457"/>
                <a:ext cx="956821" cy="193625"/>
              </a:xfrm>
              <a:custGeom>
                <a:rect b="b" l="l" r="r" t="t"/>
                <a:pathLst>
                  <a:path extrusionOk="0" h="10598" w="52364">
                    <a:moveTo>
                      <a:pt x="560" y="1"/>
                    </a:moveTo>
                    <a:cubicBezTo>
                      <a:pt x="238" y="572"/>
                      <a:pt x="48" y="1203"/>
                      <a:pt x="0" y="1846"/>
                    </a:cubicBezTo>
                    <a:cubicBezTo>
                      <a:pt x="702" y="2501"/>
                      <a:pt x="2810" y="4311"/>
                      <a:pt x="6310" y="6097"/>
                    </a:cubicBezTo>
                    <a:cubicBezTo>
                      <a:pt x="10323" y="8156"/>
                      <a:pt x="17026" y="10597"/>
                      <a:pt x="26194" y="10597"/>
                    </a:cubicBezTo>
                    <a:cubicBezTo>
                      <a:pt x="35350" y="10597"/>
                      <a:pt x="42053" y="8156"/>
                      <a:pt x="46053" y="6097"/>
                    </a:cubicBezTo>
                    <a:cubicBezTo>
                      <a:pt x="49554" y="4311"/>
                      <a:pt x="51661" y="2501"/>
                      <a:pt x="52364" y="1846"/>
                    </a:cubicBezTo>
                    <a:cubicBezTo>
                      <a:pt x="52316" y="1203"/>
                      <a:pt x="52126" y="572"/>
                      <a:pt x="51816" y="13"/>
                    </a:cubicBezTo>
                    <a:cubicBezTo>
                      <a:pt x="50030" y="1584"/>
                      <a:pt x="48066" y="2953"/>
                      <a:pt x="45958" y="4061"/>
                    </a:cubicBezTo>
                    <a:cubicBezTo>
                      <a:pt x="41970" y="6228"/>
                      <a:pt x="35290" y="8811"/>
                      <a:pt x="26182" y="8811"/>
                    </a:cubicBezTo>
                    <a:cubicBezTo>
                      <a:pt x="20776" y="8811"/>
                      <a:pt x="15681" y="7918"/>
                      <a:pt x="11013" y="6168"/>
                    </a:cubicBezTo>
                    <a:cubicBezTo>
                      <a:pt x="10549" y="5989"/>
                      <a:pt x="10311" y="5477"/>
                      <a:pt x="10489" y="5013"/>
                    </a:cubicBezTo>
                    <a:lnTo>
                      <a:pt x="10489" y="5001"/>
                    </a:lnTo>
                    <a:cubicBezTo>
                      <a:pt x="9918" y="4775"/>
                      <a:pt x="9370" y="4537"/>
                      <a:pt x="8846" y="4299"/>
                    </a:cubicBezTo>
                    <a:cubicBezTo>
                      <a:pt x="8846" y="4299"/>
                      <a:pt x="8846" y="4299"/>
                      <a:pt x="8846" y="4311"/>
                    </a:cubicBezTo>
                    <a:cubicBezTo>
                      <a:pt x="8693" y="4625"/>
                      <a:pt x="8377" y="4806"/>
                      <a:pt x="8048" y="4806"/>
                    </a:cubicBezTo>
                    <a:cubicBezTo>
                      <a:pt x="7916" y="4806"/>
                      <a:pt x="7782" y="4777"/>
                      <a:pt x="7656" y="4715"/>
                    </a:cubicBezTo>
                    <a:cubicBezTo>
                      <a:pt x="4036" y="2930"/>
                      <a:pt x="1691" y="1036"/>
                      <a:pt x="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5"/>
              <p:cNvSpPr/>
              <p:nvPr/>
            </p:nvSpPr>
            <p:spPr>
              <a:xfrm>
                <a:off x="4518100" y="6175756"/>
                <a:ext cx="894402" cy="492066"/>
              </a:xfrm>
              <a:custGeom>
                <a:rect b="b" l="l" r="r" t="t"/>
                <a:pathLst>
                  <a:path extrusionOk="0" h="26933" w="48948">
                    <a:moveTo>
                      <a:pt x="24480" y="3358"/>
                    </a:moveTo>
                    <a:cubicBezTo>
                      <a:pt x="26825" y="3358"/>
                      <a:pt x="28814" y="4191"/>
                      <a:pt x="30231" y="5799"/>
                    </a:cubicBezTo>
                    <a:cubicBezTo>
                      <a:pt x="31909" y="7692"/>
                      <a:pt x="32671" y="10525"/>
                      <a:pt x="32314" y="13585"/>
                    </a:cubicBezTo>
                    <a:cubicBezTo>
                      <a:pt x="32255" y="14038"/>
                      <a:pt x="31874" y="14371"/>
                      <a:pt x="31421" y="14371"/>
                    </a:cubicBezTo>
                    <a:lnTo>
                      <a:pt x="28826" y="14371"/>
                    </a:lnTo>
                    <a:lnTo>
                      <a:pt x="28290" y="16919"/>
                    </a:lnTo>
                    <a:cubicBezTo>
                      <a:pt x="28195" y="17336"/>
                      <a:pt x="27837" y="17622"/>
                      <a:pt x="27409" y="17622"/>
                    </a:cubicBezTo>
                    <a:lnTo>
                      <a:pt x="21527" y="17622"/>
                    </a:lnTo>
                    <a:cubicBezTo>
                      <a:pt x="21098" y="17622"/>
                      <a:pt x="20729" y="17336"/>
                      <a:pt x="20646" y="16919"/>
                    </a:cubicBezTo>
                    <a:lnTo>
                      <a:pt x="20110" y="14371"/>
                    </a:lnTo>
                    <a:lnTo>
                      <a:pt x="17515" y="14371"/>
                    </a:lnTo>
                    <a:cubicBezTo>
                      <a:pt x="17062" y="14371"/>
                      <a:pt x="16669" y="14038"/>
                      <a:pt x="16622" y="13585"/>
                    </a:cubicBezTo>
                    <a:cubicBezTo>
                      <a:pt x="16276" y="10525"/>
                      <a:pt x="17038" y="7680"/>
                      <a:pt x="18729" y="5799"/>
                    </a:cubicBezTo>
                    <a:cubicBezTo>
                      <a:pt x="20146" y="4191"/>
                      <a:pt x="22134" y="3358"/>
                      <a:pt x="24480" y="3358"/>
                    </a:cubicBezTo>
                    <a:close/>
                    <a:moveTo>
                      <a:pt x="30804" y="18378"/>
                    </a:moveTo>
                    <a:cubicBezTo>
                      <a:pt x="31491" y="18378"/>
                      <a:pt x="32084" y="19271"/>
                      <a:pt x="31445" y="19920"/>
                    </a:cubicBezTo>
                    <a:lnTo>
                      <a:pt x="30516" y="20848"/>
                    </a:lnTo>
                    <a:lnTo>
                      <a:pt x="31445" y="21765"/>
                    </a:lnTo>
                    <a:cubicBezTo>
                      <a:pt x="32084" y="22413"/>
                      <a:pt x="31491" y="23307"/>
                      <a:pt x="30804" y="23307"/>
                    </a:cubicBezTo>
                    <a:cubicBezTo>
                      <a:pt x="30595" y="23307"/>
                      <a:pt x="30377" y="23224"/>
                      <a:pt x="30183" y="23027"/>
                    </a:cubicBezTo>
                    <a:lnTo>
                      <a:pt x="28885" y="21741"/>
                    </a:lnTo>
                    <a:lnTo>
                      <a:pt x="20075" y="21741"/>
                    </a:lnTo>
                    <a:lnTo>
                      <a:pt x="18777" y="23027"/>
                    </a:lnTo>
                    <a:cubicBezTo>
                      <a:pt x="18580" y="23224"/>
                      <a:pt x="18360" y="23307"/>
                      <a:pt x="18150" y="23307"/>
                    </a:cubicBezTo>
                    <a:cubicBezTo>
                      <a:pt x="17458" y="23307"/>
                      <a:pt x="16866" y="22413"/>
                      <a:pt x="17515" y="21765"/>
                    </a:cubicBezTo>
                    <a:lnTo>
                      <a:pt x="18431" y="20848"/>
                    </a:lnTo>
                    <a:lnTo>
                      <a:pt x="17515" y="19920"/>
                    </a:lnTo>
                    <a:cubicBezTo>
                      <a:pt x="16866" y="19271"/>
                      <a:pt x="17458" y="18378"/>
                      <a:pt x="18150" y="18378"/>
                    </a:cubicBezTo>
                    <a:cubicBezTo>
                      <a:pt x="18360" y="18378"/>
                      <a:pt x="18580" y="18460"/>
                      <a:pt x="18777" y="18657"/>
                    </a:cubicBezTo>
                    <a:lnTo>
                      <a:pt x="20075" y="19955"/>
                    </a:lnTo>
                    <a:lnTo>
                      <a:pt x="28885" y="19955"/>
                    </a:lnTo>
                    <a:lnTo>
                      <a:pt x="30183" y="18657"/>
                    </a:lnTo>
                    <a:cubicBezTo>
                      <a:pt x="30377" y="18460"/>
                      <a:pt x="30595" y="18378"/>
                      <a:pt x="30804" y="18378"/>
                    </a:cubicBezTo>
                    <a:close/>
                    <a:moveTo>
                      <a:pt x="20944" y="0"/>
                    </a:moveTo>
                    <a:cubicBezTo>
                      <a:pt x="18384" y="0"/>
                      <a:pt x="15526" y="1965"/>
                      <a:pt x="14729" y="4287"/>
                    </a:cubicBezTo>
                    <a:lnTo>
                      <a:pt x="11097" y="14705"/>
                    </a:lnTo>
                    <a:cubicBezTo>
                      <a:pt x="10538" y="16300"/>
                      <a:pt x="8776" y="17550"/>
                      <a:pt x="7085" y="17550"/>
                    </a:cubicBezTo>
                    <a:lnTo>
                      <a:pt x="2834" y="17550"/>
                    </a:lnTo>
                    <a:cubicBezTo>
                      <a:pt x="1798" y="17550"/>
                      <a:pt x="810" y="17895"/>
                      <a:pt x="1" y="18538"/>
                    </a:cubicBezTo>
                    <a:cubicBezTo>
                      <a:pt x="1013" y="19455"/>
                      <a:pt x="3275" y="21301"/>
                      <a:pt x="6740" y="23003"/>
                    </a:cubicBezTo>
                    <a:cubicBezTo>
                      <a:pt x="7180" y="23218"/>
                      <a:pt x="7359" y="23741"/>
                      <a:pt x="7144" y="24194"/>
                    </a:cubicBezTo>
                    <a:cubicBezTo>
                      <a:pt x="7668" y="24432"/>
                      <a:pt x="8216" y="24670"/>
                      <a:pt x="8787" y="24896"/>
                    </a:cubicBezTo>
                    <a:cubicBezTo>
                      <a:pt x="8924" y="24549"/>
                      <a:pt x="9258" y="24335"/>
                      <a:pt x="9615" y="24335"/>
                    </a:cubicBezTo>
                    <a:cubicBezTo>
                      <a:pt x="9724" y="24335"/>
                      <a:pt x="9834" y="24355"/>
                      <a:pt x="9942" y="24396"/>
                    </a:cubicBezTo>
                    <a:cubicBezTo>
                      <a:pt x="14407" y="26075"/>
                      <a:pt x="19301" y="26932"/>
                      <a:pt x="24480" y="26932"/>
                    </a:cubicBezTo>
                    <a:cubicBezTo>
                      <a:pt x="33171" y="26932"/>
                      <a:pt x="39529" y="24480"/>
                      <a:pt x="43339" y="22432"/>
                    </a:cubicBezTo>
                    <a:cubicBezTo>
                      <a:pt x="45352" y="21360"/>
                      <a:pt x="47245" y="20062"/>
                      <a:pt x="48947" y="18538"/>
                    </a:cubicBezTo>
                    <a:cubicBezTo>
                      <a:pt x="48162" y="17918"/>
                      <a:pt x="47182" y="17562"/>
                      <a:pt x="46175" y="17562"/>
                    </a:cubicBezTo>
                    <a:cubicBezTo>
                      <a:pt x="46159" y="17562"/>
                      <a:pt x="46142" y="17562"/>
                      <a:pt x="46125" y="17562"/>
                    </a:cubicBezTo>
                    <a:lnTo>
                      <a:pt x="41887" y="17562"/>
                    </a:lnTo>
                    <a:cubicBezTo>
                      <a:pt x="40184" y="17562"/>
                      <a:pt x="38422" y="16300"/>
                      <a:pt x="37862" y="14705"/>
                    </a:cubicBezTo>
                    <a:lnTo>
                      <a:pt x="34291" y="4465"/>
                    </a:lnTo>
                    <a:cubicBezTo>
                      <a:pt x="33445" y="2048"/>
                      <a:pt x="30576" y="0"/>
                      <a:pt x="280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5"/>
              <p:cNvSpPr/>
              <p:nvPr/>
            </p:nvSpPr>
            <p:spPr>
              <a:xfrm>
                <a:off x="4851610" y="6269719"/>
                <a:ext cx="227584" cy="195361"/>
              </a:xfrm>
              <a:custGeom>
                <a:rect b="b" l="l" r="r" t="t"/>
                <a:pathLst>
                  <a:path extrusionOk="0" h="10693" w="12455">
                    <a:moveTo>
                      <a:pt x="4454" y="3930"/>
                    </a:moveTo>
                    <a:cubicBezTo>
                      <a:pt x="4954" y="3930"/>
                      <a:pt x="5347" y="4323"/>
                      <a:pt x="5347" y="4823"/>
                    </a:cubicBezTo>
                    <a:cubicBezTo>
                      <a:pt x="5347" y="5311"/>
                      <a:pt x="4954" y="5716"/>
                      <a:pt x="4454" y="5716"/>
                    </a:cubicBezTo>
                    <a:lnTo>
                      <a:pt x="4013" y="5716"/>
                    </a:lnTo>
                    <a:cubicBezTo>
                      <a:pt x="3513" y="5716"/>
                      <a:pt x="3120" y="5311"/>
                      <a:pt x="3120" y="4823"/>
                    </a:cubicBezTo>
                    <a:cubicBezTo>
                      <a:pt x="3120" y="4323"/>
                      <a:pt x="3513" y="3930"/>
                      <a:pt x="4013" y="3930"/>
                    </a:cubicBezTo>
                    <a:close/>
                    <a:moveTo>
                      <a:pt x="8442" y="3930"/>
                    </a:moveTo>
                    <a:cubicBezTo>
                      <a:pt x="8942" y="3930"/>
                      <a:pt x="9335" y="4323"/>
                      <a:pt x="9335" y="4823"/>
                    </a:cubicBezTo>
                    <a:cubicBezTo>
                      <a:pt x="9335" y="5311"/>
                      <a:pt x="8942" y="5716"/>
                      <a:pt x="8442" y="5716"/>
                    </a:cubicBezTo>
                    <a:lnTo>
                      <a:pt x="8002" y="5716"/>
                    </a:lnTo>
                    <a:cubicBezTo>
                      <a:pt x="7502" y="5716"/>
                      <a:pt x="7109" y="5311"/>
                      <a:pt x="7109" y="4823"/>
                    </a:cubicBezTo>
                    <a:cubicBezTo>
                      <a:pt x="7109" y="4323"/>
                      <a:pt x="7502" y="3930"/>
                      <a:pt x="8002" y="3930"/>
                    </a:cubicBezTo>
                    <a:close/>
                    <a:moveTo>
                      <a:pt x="6228" y="1"/>
                    </a:moveTo>
                    <a:cubicBezTo>
                      <a:pt x="4382" y="1"/>
                      <a:pt x="2894" y="620"/>
                      <a:pt x="1811" y="1834"/>
                    </a:cubicBezTo>
                    <a:cubicBezTo>
                      <a:pt x="608" y="3192"/>
                      <a:pt x="1" y="5204"/>
                      <a:pt x="96" y="7442"/>
                    </a:cubicBezTo>
                    <a:lnTo>
                      <a:pt x="2596" y="7442"/>
                    </a:lnTo>
                    <a:cubicBezTo>
                      <a:pt x="3013" y="7442"/>
                      <a:pt x="3382" y="7740"/>
                      <a:pt x="3466" y="8145"/>
                    </a:cubicBezTo>
                    <a:lnTo>
                      <a:pt x="4001" y="10693"/>
                    </a:lnTo>
                    <a:lnTo>
                      <a:pt x="8442" y="10693"/>
                    </a:lnTo>
                    <a:lnTo>
                      <a:pt x="8978" y="8145"/>
                    </a:lnTo>
                    <a:cubicBezTo>
                      <a:pt x="9073" y="7740"/>
                      <a:pt x="9431" y="7442"/>
                      <a:pt x="9859" y="7442"/>
                    </a:cubicBezTo>
                    <a:lnTo>
                      <a:pt x="12360" y="7442"/>
                    </a:lnTo>
                    <a:cubicBezTo>
                      <a:pt x="12455" y="5204"/>
                      <a:pt x="11848" y="3192"/>
                      <a:pt x="10645" y="1834"/>
                    </a:cubicBezTo>
                    <a:cubicBezTo>
                      <a:pt x="9550" y="620"/>
                      <a:pt x="8073" y="1"/>
                      <a:pt x="6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5"/>
              <p:cNvSpPr/>
              <p:nvPr/>
            </p:nvSpPr>
            <p:spPr>
              <a:xfrm>
                <a:off x="4815723" y="6236888"/>
                <a:ext cx="299596" cy="260823"/>
              </a:xfrm>
              <a:custGeom>
                <a:rect b="b" l="l" r="r" t="t"/>
                <a:pathLst>
                  <a:path extrusionOk="0" h="14276" w="16396">
                    <a:moveTo>
                      <a:pt x="8192" y="1798"/>
                    </a:moveTo>
                    <a:cubicBezTo>
                      <a:pt x="10037" y="1798"/>
                      <a:pt x="11514" y="2417"/>
                      <a:pt x="12609" y="3643"/>
                    </a:cubicBezTo>
                    <a:cubicBezTo>
                      <a:pt x="13812" y="4989"/>
                      <a:pt x="14419" y="7001"/>
                      <a:pt x="14324" y="9239"/>
                    </a:cubicBezTo>
                    <a:lnTo>
                      <a:pt x="11823" y="9239"/>
                    </a:lnTo>
                    <a:cubicBezTo>
                      <a:pt x="11395" y="9239"/>
                      <a:pt x="11037" y="9537"/>
                      <a:pt x="10942" y="9954"/>
                    </a:cubicBezTo>
                    <a:lnTo>
                      <a:pt x="10406" y="12502"/>
                    </a:lnTo>
                    <a:lnTo>
                      <a:pt x="5965" y="12502"/>
                    </a:lnTo>
                    <a:lnTo>
                      <a:pt x="5430" y="9954"/>
                    </a:lnTo>
                    <a:cubicBezTo>
                      <a:pt x="5346" y="9537"/>
                      <a:pt x="4977" y="9239"/>
                      <a:pt x="4560" y="9239"/>
                    </a:cubicBezTo>
                    <a:lnTo>
                      <a:pt x="2060" y="9239"/>
                    </a:lnTo>
                    <a:cubicBezTo>
                      <a:pt x="1965" y="7013"/>
                      <a:pt x="2572" y="4989"/>
                      <a:pt x="3775" y="3643"/>
                    </a:cubicBezTo>
                    <a:cubicBezTo>
                      <a:pt x="4858" y="2417"/>
                      <a:pt x="6346" y="1798"/>
                      <a:pt x="8192" y="1798"/>
                    </a:cubicBezTo>
                    <a:close/>
                    <a:moveTo>
                      <a:pt x="8204" y="0"/>
                    </a:moveTo>
                    <a:cubicBezTo>
                      <a:pt x="5858" y="0"/>
                      <a:pt x="3870" y="845"/>
                      <a:pt x="2453" y="2441"/>
                    </a:cubicBezTo>
                    <a:cubicBezTo>
                      <a:pt x="762" y="4334"/>
                      <a:pt x="0" y="7179"/>
                      <a:pt x="369" y="10239"/>
                    </a:cubicBezTo>
                    <a:cubicBezTo>
                      <a:pt x="417" y="10680"/>
                      <a:pt x="786" y="11013"/>
                      <a:pt x="1239" y="11025"/>
                    </a:cubicBezTo>
                    <a:lnTo>
                      <a:pt x="3834" y="11025"/>
                    </a:lnTo>
                    <a:lnTo>
                      <a:pt x="4370" y="13573"/>
                    </a:lnTo>
                    <a:cubicBezTo>
                      <a:pt x="4453" y="13978"/>
                      <a:pt x="4822" y="14276"/>
                      <a:pt x="5251" y="14276"/>
                    </a:cubicBezTo>
                    <a:lnTo>
                      <a:pt x="11133" y="14276"/>
                    </a:lnTo>
                    <a:cubicBezTo>
                      <a:pt x="11561" y="14276"/>
                      <a:pt x="11919" y="13978"/>
                      <a:pt x="12014" y="13573"/>
                    </a:cubicBezTo>
                    <a:lnTo>
                      <a:pt x="12550" y="11025"/>
                    </a:lnTo>
                    <a:lnTo>
                      <a:pt x="15145" y="11025"/>
                    </a:lnTo>
                    <a:cubicBezTo>
                      <a:pt x="15598" y="11025"/>
                      <a:pt x="15979" y="10692"/>
                      <a:pt x="16038" y="10239"/>
                    </a:cubicBezTo>
                    <a:cubicBezTo>
                      <a:pt x="16395" y="7179"/>
                      <a:pt x="15633" y="4334"/>
                      <a:pt x="13954" y="2441"/>
                    </a:cubicBezTo>
                    <a:cubicBezTo>
                      <a:pt x="12526" y="845"/>
                      <a:pt x="10537" y="0"/>
                      <a:pt x="8204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5"/>
              <p:cNvSpPr/>
              <p:nvPr/>
            </p:nvSpPr>
            <p:spPr>
              <a:xfrm>
                <a:off x="4908620" y="6341502"/>
                <a:ext cx="40693" cy="32648"/>
              </a:xfrm>
              <a:custGeom>
                <a:rect b="b" l="l" r="r" t="t"/>
                <a:pathLst>
                  <a:path extrusionOk="0" h="1787" w="2227">
                    <a:moveTo>
                      <a:pt x="893" y="1"/>
                    </a:moveTo>
                    <a:cubicBezTo>
                      <a:pt x="393" y="1"/>
                      <a:pt x="0" y="394"/>
                      <a:pt x="0" y="894"/>
                    </a:cubicBezTo>
                    <a:cubicBezTo>
                      <a:pt x="0" y="1382"/>
                      <a:pt x="393" y="1787"/>
                      <a:pt x="893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5"/>
              <p:cNvSpPr/>
              <p:nvPr/>
            </p:nvSpPr>
            <p:spPr>
              <a:xfrm>
                <a:off x="4981491" y="6341502"/>
                <a:ext cx="40711" cy="32648"/>
              </a:xfrm>
              <a:custGeom>
                <a:rect b="b" l="l" r="r" t="t"/>
                <a:pathLst>
                  <a:path extrusionOk="0" h="1787" w="2228">
                    <a:moveTo>
                      <a:pt x="894" y="1"/>
                    </a:moveTo>
                    <a:cubicBezTo>
                      <a:pt x="394" y="1"/>
                      <a:pt x="1" y="394"/>
                      <a:pt x="1" y="894"/>
                    </a:cubicBezTo>
                    <a:cubicBezTo>
                      <a:pt x="1" y="1382"/>
                      <a:pt x="394" y="1787"/>
                      <a:pt x="894" y="1787"/>
                    </a:cubicBezTo>
                    <a:lnTo>
                      <a:pt x="1334" y="1787"/>
                    </a:lnTo>
                    <a:cubicBezTo>
                      <a:pt x="1834" y="1787"/>
                      <a:pt x="2227" y="1382"/>
                      <a:pt x="2227" y="894"/>
                    </a:cubicBezTo>
                    <a:cubicBezTo>
                      <a:pt x="2227" y="394"/>
                      <a:pt x="1834" y="1"/>
                      <a:pt x="1334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5"/>
              <p:cNvSpPr/>
              <p:nvPr/>
            </p:nvSpPr>
            <p:spPr>
              <a:xfrm>
                <a:off x="4826247" y="6511632"/>
                <a:ext cx="278162" cy="90053"/>
              </a:xfrm>
              <a:custGeom>
                <a:rect b="b" l="l" r="r" t="t"/>
                <a:pathLst>
                  <a:path extrusionOk="0" h="4929" w="15223">
                    <a:moveTo>
                      <a:pt x="1292" y="0"/>
                    </a:moveTo>
                    <a:cubicBezTo>
                      <a:pt x="597" y="0"/>
                      <a:pt x="0" y="897"/>
                      <a:pt x="651" y="1547"/>
                    </a:cubicBezTo>
                    <a:lnTo>
                      <a:pt x="1567" y="2464"/>
                    </a:lnTo>
                    <a:lnTo>
                      <a:pt x="651" y="3381"/>
                    </a:lnTo>
                    <a:cubicBezTo>
                      <a:pt x="0" y="4031"/>
                      <a:pt x="597" y="4928"/>
                      <a:pt x="1292" y="4928"/>
                    </a:cubicBezTo>
                    <a:cubicBezTo>
                      <a:pt x="1500" y="4928"/>
                      <a:pt x="1718" y="4847"/>
                      <a:pt x="1913" y="4655"/>
                    </a:cubicBezTo>
                    <a:lnTo>
                      <a:pt x="3211" y="3357"/>
                    </a:lnTo>
                    <a:lnTo>
                      <a:pt x="12021" y="3357"/>
                    </a:lnTo>
                    <a:lnTo>
                      <a:pt x="13319" y="4655"/>
                    </a:lnTo>
                    <a:cubicBezTo>
                      <a:pt x="13511" y="4847"/>
                      <a:pt x="13726" y="4928"/>
                      <a:pt x="13933" y="4928"/>
                    </a:cubicBezTo>
                    <a:cubicBezTo>
                      <a:pt x="14623" y="4928"/>
                      <a:pt x="15222" y="4031"/>
                      <a:pt x="14581" y="3381"/>
                    </a:cubicBezTo>
                    <a:lnTo>
                      <a:pt x="13652" y="2464"/>
                    </a:lnTo>
                    <a:lnTo>
                      <a:pt x="14581" y="1547"/>
                    </a:lnTo>
                    <a:cubicBezTo>
                      <a:pt x="14926" y="1190"/>
                      <a:pt x="14926" y="631"/>
                      <a:pt x="14581" y="273"/>
                    </a:cubicBezTo>
                    <a:cubicBezTo>
                      <a:pt x="14402" y="101"/>
                      <a:pt x="14173" y="14"/>
                      <a:pt x="13946" y="14"/>
                    </a:cubicBezTo>
                    <a:cubicBezTo>
                      <a:pt x="13718" y="14"/>
                      <a:pt x="13492" y="101"/>
                      <a:pt x="13319" y="273"/>
                    </a:cubicBezTo>
                    <a:lnTo>
                      <a:pt x="12021" y="1571"/>
                    </a:lnTo>
                    <a:lnTo>
                      <a:pt x="3211" y="1571"/>
                    </a:lnTo>
                    <a:lnTo>
                      <a:pt x="1913" y="273"/>
                    </a:lnTo>
                    <a:cubicBezTo>
                      <a:pt x="1718" y="81"/>
                      <a:pt x="1500" y="0"/>
                      <a:pt x="1292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5"/>
              <p:cNvSpPr/>
              <p:nvPr/>
            </p:nvSpPr>
            <p:spPr>
              <a:xfrm>
                <a:off x="4453708" y="6143565"/>
                <a:ext cx="1023187" cy="622349"/>
              </a:xfrm>
              <a:custGeom>
                <a:rect b="b" l="l" r="r" t="t"/>
                <a:pathLst>
                  <a:path extrusionOk="0" h="34064" w="55996">
                    <a:moveTo>
                      <a:pt x="31552" y="1786"/>
                    </a:moveTo>
                    <a:cubicBezTo>
                      <a:pt x="34112" y="1786"/>
                      <a:pt x="36981" y="3834"/>
                      <a:pt x="37827" y="6251"/>
                    </a:cubicBezTo>
                    <a:lnTo>
                      <a:pt x="41398" y="16490"/>
                    </a:lnTo>
                    <a:cubicBezTo>
                      <a:pt x="41958" y="18086"/>
                      <a:pt x="43720" y="19336"/>
                      <a:pt x="45411" y="19336"/>
                    </a:cubicBezTo>
                    <a:lnTo>
                      <a:pt x="49661" y="19336"/>
                    </a:lnTo>
                    <a:cubicBezTo>
                      <a:pt x="50685" y="19336"/>
                      <a:pt x="51685" y="19681"/>
                      <a:pt x="52495" y="20324"/>
                    </a:cubicBezTo>
                    <a:cubicBezTo>
                      <a:pt x="50781" y="21836"/>
                      <a:pt x="48887" y="23146"/>
                      <a:pt x="46875" y="24218"/>
                    </a:cubicBezTo>
                    <a:cubicBezTo>
                      <a:pt x="43065" y="26265"/>
                      <a:pt x="36707" y="28706"/>
                      <a:pt x="28016" y="28706"/>
                    </a:cubicBezTo>
                    <a:cubicBezTo>
                      <a:pt x="22837" y="28706"/>
                      <a:pt x="17943" y="27861"/>
                      <a:pt x="13478" y="26182"/>
                    </a:cubicBezTo>
                    <a:cubicBezTo>
                      <a:pt x="13371" y="26141"/>
                      <a:pt x="13261" y="26121"/>
                      <a:pt x="13154" y="26121"/>
                    </a:cubicBezTo>
                    <a:cubicBezTo>
                      <a:pt x="12799" y="26121"/>
                      <a:pt x="12472" y="26337"/>
                      <a:pt x="12335" y="26694"/>
                    </a:cubicBezTo>
                    <a:cubicBezTo>
                      <a:pt x="12157" y="27158"/>
                      <a:pt x="12395" y="27670"/>
                      <a:pt x="12847" y="27849"/>
                    </a:cubicBezTo>
                    <a:cubicBezTo>
                      <a:pt x="17526" y="29611"/>
                      <a:pt x="22622" y="30492"/>
                      <a:pt x="28016" y="30492"/>
                    </a:cubicBezTo>
                    <a:cubicBezTo>
                      <a:pt x="37136" y="30492"/>
                      <a:pt x="43803" y="27920"/>
                      <a:pt x="47804" y="25753"/>
                    </a:cubicBezTo>
                    <a:cubicBezTo>
                      <a:pt x="49911" y="24634"/>
                      <a:pt x="51876" y="23265"/>
                      <a:pt x="53650" y="21693"/>
                    </a:cubicBezTo>
                    <a:cubicBezTo>
                      <a:pt x="53971" y="22253"/>
                      <a:pt x="54162" y="22884"/>
                      <a:pt x="54210" y="23527"/>
                    </a:cubicBezTo>
                    <a:cubicBezTo>
                      <a:pt x="53507" y="24182"/>
                      <a:pt x="51388" y="25992"/>
                      <a:pt x="47899" y="27789"/>
                    </a:cubicBezTo>
                    <a:cubicBezTo>
                      <a:pt x="43887" y="29837"/>
                      <a:pt x="37184" y="32290"/>
                      <a:pt x="28016" y="32290"/>
                    </a:cubicBezTo>
                    <a:cubicBezTo>
                      <a:pt x="18860" y="32290"/>
                      <a:pt x="12157" y="29837"/>
                      <a:pt x="8144" y="27789"/>
                    </a:cubicBezTo>
                    <a:cubicBezTo>
                      <a:pt x="4632" y="25980"/>
                      <a:pt x="2513" y="24170"/>
                      <a:pt x="1810" y="23515"/>
                    </a:cubicBezTo>
                    <a:cubicBezTo>
                      <a:pt x="1858" y="22872"/>
                      <a:pt x="2048" y="22241"/>
                      <a:pt x="2370" y="21682"/>
                    </a:cubicBezTo>
                    <a:cubicBezTo>
                      <a:pt x="3501" y="22705"/>
                      <a:pt x="5858" y="24599"/>
                      <a:pt x="9478" y="26384"/>
                    </a:cubicBezTo>
                    <a:cubicBezTo>
                      <a:pt x="9604" y="26446"/>
                      <a:pt x="9737" y="26475"/>
                      <a:pt x="9868" y="26475"/>
                    </a:cubicBezTo>
                    <a:cubicBezTo>
                      <a:pt x="10194" y="26475"/>
                      <a:pt x="10507" y="26294"/>
                      <a:pt x="10668" y="25980"/>
                    </a:cubicBezTo>
                    <a:lnTo>
                      <a:pt x="10668" y="25968"/>
                    </a:lnTo>
                    <a:cubicBezTo>
                      <a:pt x="10883" y="25527"/>
                      <a:pt x="10692" y="24991"/>
                      <a:pt x="10252" y="24777"/>
                    </a:cubicBezTo>
                    <a:cubicBezTo>
                      <a:pt x="6787" y="23063"/>
                      <a:pt x="4537" y="21229"/>
                      <a:pt x="3525" y="20312"/>
                    </a:cubicBezTo>
                    <a:cubicBezTo>
                      <a:pt x="4322" y="19669"/>
                      <a:pt x="5322" y="19324"/>
                      <a:pt x="6346" y="19324"/>
                    </a:cubicBezTo>
                    <a:lnTo>
                      <a:pt x="10621" y="19324"/>
                    </a:lnTo>
                    <a:cubicBezTo>
                      <a:pt x="12311" y="19324"/>
                      <a:pt x="14074" y="18074"/>
                      <a:pt x="14633" y="16478"/>
                    </a:cubicBezTo>
                    <a:lnTo>
                      <a:pt x="18265" y="6072"/>
                    </a:lnTo>
                    <a:cubicBezTo>
                      <a:pt x="19074" y="3751"/>
                      <a:pt x="21920" y="1786"/>
                      <a:pt x="24480" y="1786"/>
                    </a:cubicBezTo>
                    <a:close/>
                    <a:moveTo>
                      <a:pt x="24468" y="0"/>
                    </a:moveTo>
                    <a:cubicBezTo>
                      <a:pt x="21170" y="0"/>
                      <a:pt x="17622" y="2453"/>
                      <a:pt x="16574" y="5477"/>
                    </a:cubicBezTo>
                    <a:lnTo>
                      <a:pt x="12942" y="15895"/>
                    </a:lnTo>
                    <a:cubicBezTo>
                      <a:pt x="12633" y="16776"/>
                      <a:pt x="11549" y="17550"/>
                      <a:pt x="10621" y="17550"/>
                    </a:cubicBezTo>
                    <a:lnTo>
                      <a:pt x="6358" y="17550"/>
                    </a:lnTo>
                    <a:cubicBezTo>
                      <a:pt x="6345" y="17550"/>
                      <a:pt x="6331" y="17550"/>
                      <a:pt x="6317" y="17550"/>
                    </a:cubicBezTo>
                    <a:cubicBezTo>
                      <a:pt x="4499" y="17550"/>
                      <a:pt x="2789" y="18334"/>
                      <a:pt x="1596" y="19705"/>
                    </a:cubicBezTo>
                    <a:cubicBezTo>
                      <a:pt x="1572" y="19717"/>
                      <a:pt x="1560" y="19741"/>
                      <a:pt x="1548" y="19753"/>
                    </a:cubicBezTo>
                    <a:cubicBezTo>
                      <a:pt x="548" y="20908"/>
                      <a:pt x="0" y="22372"/>
                      <a:pt x="12" y="23884"/>
                    </a:cubicBezTo>
                    <a:cubicBezTo>
                      <a:pt x="0" y="24122"/>
                      <a:pt x="96" y="24337"/>
                      <a:pt x="250" y="24503"/>
                    </a:cubicBezTo>
                    <a:cubicBezTo>
                      <a:pt x="346" y="24610"/>
                      <a:pt x="2632" y="26956"/>
                      <a:pt x="7227" y="29325"/>
                    </a:cubicBezTo>
                    <a:cubicBezTo>
                      <a:pt x="11418" y="31480"/>
                      <a:pt x="18431" y="34064"/>
                      <a:pt x="28004" y="34064"/>
                    </a:cubicBezTo>
                    <a:cubicBezTo>
                      <a:pt x="37565" y="34064"/>
                      <a:pt x="44577" y="31480"/>
                      <a:pt x="48768" y="29325"/>
                    </a:cubicBezTo>
                    <a:cubicBezTo>
                      <a:pt x="53352" y="26956"/>
                      <a:pt x="55650" y="24610"/>
                      <a:pt x="55745" y="24503"/>
                    </a:cubicBezTo>
                    <a:cubicBezTo>
                      <a:pt x="55900" y="24337"/>
                      <a:pt x="55995" y="24122"/>
                      <a:pt x="55995" y="23884"/>
                    </a:cubicBezTo>
                    <a:cubicBezTo>
                      <a:pt x="55995" y="22360"/>
                      <a:pt x="55448" y="20884"/>
                      <a:pt x="54448" y="19741"/>
                    </a:cubicBezTo>
                    <a:cubicBezTo>
                      <a:pt x="54436" y="19729"/>
                      <a:pt x="54424" y="19717"/>
                      <a:pt x="54424" y="19705"/>
                    </a:cubicBezTo>
                    <a:cubicBezTo>
                      <a:pt x="53221" y="18336"/>
                      <a:pt x="51483" y="17538"/>
                      <a:pt x="49661" y="17538"/>
                    </a:cubicBezTo>
                    <a:lnTo>
                      <a:pt x="45411" y="17538"/>
                    </a:lnTo>
                    <a:cubicBezTo>
                      <a:pt x="44470" y="17538"/>
                      <a:pt x="43387" y="16776"/>
                      <a:pt x="43077" y="15895"/>
                    </a:cubicBezTo>
                    <a:lnTo>
                      <a:pt x="39505" y="5656"/>
                    </a:lnTo>
                    <a:cubicBezTo>
                      <a:pt x="38422" y="2524"/>
                      <a:pt x="34850" y="0"/>
                      <a:pt x="31540" y="0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NightHawk Duo - AeroCool" id="511" name="Google Shape;5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950" y="2082725"/>
            <a:ext cx="2175050" cy="2175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s ROG Strix B460-G Gaming - Placa base Intel 10ª Gen." id="512" name="Google Shape;5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75" y="3236787"/>
            <a:ext cx="1247825" cy="133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G STRIX B460-F GAMING" id="513" name="Google Shape;51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725" y="1641449"/>
            <a:ext cx="1247825" cy="1196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590 AORUS XTREME (rev. 1.0) Key Features | Motherboard - GIGABYTE Global" id="514" name="Google Shape;51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651" y="1201488"/>
            <a:ext cx="1362275" cy="195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gabyte Z170 Mini-itx Mainboard Clipart - Large Size Png Image - PikPng" id="515" name="Google Shape;51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8117" y="3239050"/>
            <a:ext cx="1121483" cy="11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780" y="1416353"/>
            <a:ext cx="3714378" cy="314563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6"/>
          <p:cNvSpPr/>
          <p:nvPr/>
        </p:nvSpPr>
        <p:spPr>
          <a:xfrm>
            <a:off x="4160886" y="2331387"/>
            <a:ext cx="29700" cy="31500"/>
          </a:xfrm>
          <a:prstGeom prst="mathPl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>
            <a:off x="3897195" y="2331387"/>
            <a:ext cx="29700" cy="31500"/>
          </a:xfrm>
          <a:prstGeom prst="mathPl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6"/>
          <p:cNvSpPr txBox="1"/>
          <p:nvPr>
            <p:ph type="title"/>
          </p:nvPr>
        </p:nvSpPr>
        <p:spPr>
          <a:xfrm>
            <a:off x="1674975" y="102050"/>
            <a:ext cx="53184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</a:t>
            </a:r>
            <a:endParaRPr/>
          </a:p>
        </p:txBody>
      </p:sp>
      <p:sp>
        <p:nvSpPr>
          <p:cNvPr id="524" name="Google Shape;524;p36"/>
          <p:cNvSpPr txBox="1"/>
          <p:nvPr/>
        </p:nvSpPr>
        <p:spPr>
          <a:xfrm>
            <a:off x="4419031" y="1018432"/>
            <a:ext cx="13389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Zócalo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5" name="Google Shape;525;p36"/>
          <p:cNvSpPr txBox="1"/>
          <p:nvPr/>
        </p:nvSpPr>
        <p:spPr>
          <a:xfrm>
            <a:off x="7473325" y="2491575"/>
            <a:ext cx="14511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Conector ATX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7643511" y="1303714"/>
            <a:ext cx="1219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Slots RAM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7" name="Google Shape;527;p36"/>
          <p:cNvSpPr txBox="1"/>
          <p:nvPr/>
        </p:nvSpPr>
        <p:spPr>
          <a:xfrm>
            <a:off x="7473336" y="4002732"/>
            <a:ext cx="1219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Conexiones SATA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6"/>
          <p:cNvSpPr txBox="1"/>
          <p:nvPr/>
        </p:nvSpPr>
        <p:spPr>
          <a:xfrm>
            <a:off x="6760547" y="4618003"/>
            <a:ext cx="510600" cy="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9" name="Google Shape;529;p36"/>
          <p:cNvSpPr txBox="1"/>
          <p:nvPr/>
        </p:nvSpPr>
        <p:spPr>
          <a:xfrm>
            <a:off x="5665595" y="4516155"/>
            <a:ext cx="1009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0" name="Google Shape;530;p36"/>
          <p:cNvSpPr txBox="1"/>
          <p:nvPr/>
        </p:nvSpPr>
        <p:spPr>
          <a:xfrm>
            <a:off x="3435797" y="4423525"/>
            <a:ext cx="13389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Pila de la BIOS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1" name="Google Shape;531;p36"/>
          <p:cNvSpPr txBox="1"/>
          <p:nvPr/>
        </p:nvSpPr>
        <p:spPr>
          <a:xfrm>
            <a:off x="795645" y="4288033"/>
            <a:ext cx="1219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Conectores Internos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2" name="Google Shape;532;p36"/>
          <p:cNvSpPr txBox="1"/>
          <p:nvPr/>
        </p:nvSpPr>
        <p:spPr>
          <a:xfrm>
            <a:off x="2299095" y="970601"/>
            <a:ext cx="12192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Conector 12V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3" name="Google Shape;533;p36"/>
          <p:cNvSpPr txBox="1"/>
          <p:nvPr/>
        </p:nvSpPr>
        <p:spPr>
          <a:xfrm>
            <a:off x="484452" y="2578588"/>
            <a:ext cx="16449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Conector M.2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4" name="Google Shape;534;p36"/>
          <p:cNvSpPr txBox="1"/>
          <p:nvPr/>
        </p:nvSpPr>
        <p:spPr>
          <a:xfrm>
            <a:off x="625550" y="1652013"/>
            <a:ext cx="1559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Conectores Externos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5" name="Google Shape;535;p36"/>
          <p:cNvSpPr txBox="1"/>
          <p:nvPr/>
        </p:nvSpPr>
        <p:spPr>
          <a:xfrm>
            <a:off x="795650" y="3144258"/>
            <a:ext cx="12192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Ranuras de Expansión PCI-e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6" name="Google Shape;536;p36"/>
          <p:cNvSpPr txBox="1"/>
          <p:nvPr/>
        </p:nvSpPr>
        <p:spPr>
          <a:xfrm>
            <a:off x="7545161" y="3107729"/>
            <a:ext cx="1219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0EF01"/>
                </a:solidFill>
                <a:highlight>
                  <a:srgbClr val="081D32"/>
                </a:highlight>
                <a:latin typeface="Roboto Mono"/>
                <a:ea typeface="Roboto Mono"/>
                <a:cs typeface="Roboto Mono"/>
                <a:sym typeface="Roboto Mono"/>
              </a:rPr>
              <a:t>Chipset</a:t>
            </a:r>
            <a:endParaRPr b="1">
              <a:solidFill>
                <a:srgbClr val="60EF01"/>
              </a:solidFill>
              <a:highlight>
                <a:srgbClr val="081D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37" name="Google Shape;537;p36"/>
          <p:cNvCxnSpPr/>
          <p:nvPr/>
        </p:nvCxnSpPr>
        <p:spPr>
          <a:xfrm rot="10800000">
            <a:off x="2164975" y="3393050"/>
            <a:ext cx="1782600" cy="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38" name="Google Shape;538;p36"/>
          <p:cNvCxnSpPr>
            <a:endCxn id="533" idx="3"/>
          </p:cNvCxnSpPr>
          <p:nvPr/>
        </p:nvCxnSpPr>
        <p:spPr>
          <a:xfrm rot="10800000">
            <a:off x="2129352" y="2721238"/>
            <a:ext cx="2284800" cy="20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39" name="Google Shape;539;p36"/>
          <p:cNvCxnSpPr/>
          <p:nvPr/>
        </p:nvCxnSpPr>
        <p:spPr>
          <a:xfrm flipH="1" rot="10800000">
            <a:off x="5937036" y="2627028"/>
            <a:ext cx="1536300" cy="14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0" name="Google Shape;540;p36"/>
          <p:cNvCxnSpPr/>
          <p:nvPr/>
        </p:nvCxnSpPr>
        <p:spPr>
          <a:xfrm>
            <a:off x="5162950" y="3247500"/>
            <a:ext cx="2314200" cy="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1" name="Google Shape;541;p36"/>
          <p:cNvCxnSpPr/>
          <p:nvPr/>
        </p:nvCxnSpPr>
        <p:spPr>
          <a:xfrm>
            <a:off x="5474211" y="3723907"/>
            <a:ext cx="2012400" cy="52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42" name="Google Shape;542;p36"/>
          <p:cNvCxnSpPr/>
          <p:nvPr/>
        </p:nvCxnSpPr>
        <p:spPr>
          <a:xfrm flipH="1">
            <a:off x="4268550" y="3198900"/>
            <a:ext cx="9600" cy="108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543" name="Google Shape;543;p36"/>
          <p:cNvGrpSpPr/>
          <p:nvPr/>
        </p:nvGrpSpPr>
        <p:grpSpPr>
          <a:xfrm>
            <a:off x="223857" y="-8"/>
            <a:ext cx="1451108" cy="1618863"/>
            <a:chOff x="7518547" y="1703352"/>
            <a:chExt cx="1385835" cy="1461860"/>
          </a:xfrm>
        </p:grpSpPr>
        <p:grpSp>
          <p:nvGrpSpPr>
            <p:cNvPr id="544" name="Google Shape;544;p36"/>
            <p:cNvGrpSpPr/>
            <p:nvPr/>
          </p:nvGrpSpPr>
          <p:grpSpPr>
            <a:xfrm flipH="1">
              <a:off x="7518547" y="2072860"/>
              <a:ext cx="1001333" cy="1092352"/>
              <a:chOff x="5316699" y="4268950"/>
              <a:chExt cx="926731" cy="1011249"/>
            </a:xfrm>
          </p:grpSpPr>
          <p:sp>
            <p:nvSpPr>
              <p:cNvPr id="545" name="Google Shape;545;p36"/>
              <p:cNvSpPr/>
              <p:nvPr/>
            </p:nvSpPr>
            <p:spPr>
              <a:xfrm>
                <a:off x="5434502" y="4414627"/>
                <a:ext cx="785109" cy="843927"/>
              </a:xfrm>
              <a:custGeom>
                <a:rect b="b" l="l" r="r" t="t"/>
                <a:pathLst>
                  <a:path extrusionOk="0" h="57823" w="53793">
                    <a:moveTo>
                      <a:pt x="19562" y="1"/>
                    </a:moveTo>
                    <a:cubicBezTo>
                      <a:pt x="12728" y="1"/>
                      <a:pt x="6454" y="3763"/>
                      <a:pt x="3227" y="9788"/>
                    </a:cubicBezTo>
                    <a:cubicBezTo>
                      <a:pt x="0" y="15812"/>
                      <a:pt x="346" y="23111"/>
                      <a:pt x="4132" y="28802"/>
                    </a:cubicBezTo>
                    <a:lnTo>
                      <a:pt x="16979" y="53710"/>
                    </a:lnTo>
                    <a:cubicBezTo>
                      <a:pt x="18322" y="56322"/>
                      <a:pt x="20976" y="57822"/>
                      <a:pt x="23726" y="57822"/>
                    </a:cubicBezTo>
                    <a:cubicBezTo>
                      <a:pt x="24900" y="57822"/>
                      <a:pt x="26092" y="57549"/>
                      <a:pt x="27206" y="56972"/>
                    </a:cubicBezTo>
                    <a:cubicBezTo>
                      <a:pt x="30933" y="55055"/>
                      <a:pt x="32397" y="50471"/>
                      <a:pt x="30480" y="46745"/>
                    </a:cubicBezTo>
                    <a:lnTo>
                      <a:pt x="28945" y="41696"/>
                    </a:lnTo>
                    <a:cubicBezTo>
                      <a:pt x="31409" y="40934"/>
                      <a:pt x="33695" y="39660"/>
                      <a:pt x="35648" y="37958"/>
                    </a:cubicBezTo>
                    <a:cubicBezTo>
                      <a:pt x="38781" y="39989"/>
                      <a:pt x="42392" y="43032"/>
                      <a:pt x="46013" y="43032"/>
                    </a:cubicBezTo>
                    <a:cubicBezTo>
                      <a:pt x="47634" y="43032"/>
                      <a:pt x="49257" y="42422"/>
                      <a:pt x="50840" y="40839"/>
                    </a:cubicBezTo>
                    <a:cubicBezTo>
                      <a:pt x="53793" y="37875"/>
                      <a:pt x="53793" y="33076"/>
                      <a:pt x="50840" y="30100"/>
                    </a:cubicBezTo>
                    <a:lnTo>
                      <a:pt x="40017" y="19277"/>
                    </a:lnTo>
                    <a:cubicBezTo>
                      <a:pt x="39386" y="9609"/>
                      <a:pt x="29385" y="1"/>
                      <a:pt x="195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6"/>
              <p:cNvSpPr/>
              <p:nvPr/>
            </p:nvSpPr>
            <p:spPr>
              <a:xfrm>
                <a:off x="5427730" y="4392911"/>
                <a:ext cx="815700" cy="887288"/>
              </a:xfrm>
              <a:custGeom>
                <a:rect b="b" l="l" r="r" t="t"/>
                <a:pathLst>
                  <a:path extrusionOk="0" h="60794" w="55889">
                    <a:moveTo>
                      <a:pt x="20026" y="2977"/>
                    </a:moveTo>
                    <a:cubicBezTo>
                      <a:pt x="29016" y="2977"/>
                      <a:pt x="38410" y="11835"/>
                      <a:pt x="38993" y="20872"/>
                    </a:cubicBezTo>
                    <a:lnTo>
                      <a:pt x="39029" y="21432"/>
                    </a:lnTo>
                    <a:lnTo>
                      <a:pt x="50256" y="32647"/>
                    </a:lnTo>
                    <a:cubicBezTo>
                      <a:pt x="52626" y="35029"/>
                      <a:pt x="52626" y="38886"/>
                      <a:pt x="50256" y="41279"/>
                    </a:cubicBezTo>
                    <a:cubicBezTo>
                      <a:pt x="49026" y="42510"/>
                      <a:pt x="47789" y="43028"/>
                      <a:pt x="46479" y="43028"/>
                    </a:cubicBezTo>
                    <a:cubicBezTo>
                      <a:pt x="44227" y="43028"/>
                      <a:pt x="41757" y="41495"/>
                      <a:pt x="38731" y="39410"/>
                    </a:cubicBezTo>
                    <a:cubicBezTo>
                      <a:pt x="38112" y="38982"/>
                      <a:pt x="37517" y="38577"/>
                      <a:pt x="36921" y="38196"/>
                    </a:cubicBezTo>
                    <a:lnTo>
                      <a:pt x="35981" y="37577"/>
                    </a:lnTo>
                    <a:lnTo>
                      <a:pt x="35135" y="38327"/>
                    </a:lnTo>
                    <a:cubicBezTo>
                      <a:pt x="33338" y="39886"/>
                      <a:pt x="31242" y="41065"/>
                      <a:pt x="28980" y="41768"/>
                    </a:cubicBezTo>
                    <a:lnTo>
                      <a:pt x="27563" y="42208"/>
                    </a:lnTo>
                    <a:lnTo>
                      <a:pt x="29563" y="48792"/>
                    </a:lnTo>
                    <a:lnTo>
                      <a:pt x="29623" y="48911"/>
                    </a:lnTo>
                    <a:cubicBezTo>
                      <a:pt x="31171" y="51912"/>
                      <a:pt x="29992" y="55603"/>
                      <a:pt x="26992" y="57139"/>
                    </a:cubicBezTo>
                    <a:cubicBezTo>
                      <a:pt x="26096" y="57601"/>
                      <a:pt x="25138" y="57820"/>
                      <a:pt x="24195" y="57820"/>
                    </a:cubicBezTo>
                    <a:cubicBezTo>
                      <a:pt x="21979" y="57820"/>
                      <a:pt x="19842" y="56612"/>
                      <a:pt x="18764" y="54507"/>
                    </a:cubicBezTo>
                    <a:lnTo>
                      <a:pt x="5882" y="29540"/>
                    </a:lnTo>
                    <a:lnTo>
                      <a:pt x="5834" y="29468"/>
                    </a:lnTo>
                    <a:cubicBezTo>
                      <a:pt x="2346" y="24242"/>
                      <a:pt x="2024" y="17515"/>
                      <a:pt x="5001" y="11978"/>
                    </a:cubicBezTo>
                    <a:cubicBezTo>
                      <a:pt x="7965" y="6442"/>
                      <a:pt x="13740" y="2977"/>
                      <a:pt x="20026" y="2977"/>
                    </a:cubicBezTo>
                    <a:close/>
                    <a:moveTo>
                      <a:pt x="20026" y="1"/>
                    </a:moveTo>
                    <a:cubicBezTo>
                      <a:pt x="8989" y="1"/>
                      <a:pt x="12" y="8978"/>
                      <a:pt x="12" y="20027"/>
                    </a:cubicBezTo>
                    <a:cubicBezTo>
                      <a:pt x="0" y="23944"/>
                      <a:pt x="1143" y="27778"/>
                      <a:pt x="3310" y="31052"/>
                    </a:cubicBezTo>
                    <a:lnTo>
                      <a:pt x="16121" y="55876"/>
                    </a:lnTo>
                    <a:cubicBezTo>
                      <a:pt x="17217" y="58020"/>
                      <a:pt x="19133" y="59627"/>
                      <a:pt x="21431" y="60353"/>
                    </a:cubicBezTo>
                    <a:cubicBezTo>
                      <a:pt x="22324" y="60639"/>
                      <a:pt x="23265" y="60794"/>
                      <a:pt x="24217" y="60794"/>
                    </a:cubicBezTo>
                    <a:cubicBezTo>
                      <a:pt x="30944" y="60782"/>
                      <a:pt x="35326" y="53710"/>
                      <a:pt x="32326" y="47673"/>
                    </a:cubicBezTo>
                    <a:lnTo>
                      <a:pt x="31254" y="44125"/>
                    </a:lnTo>
                    <a:cubicBezTo>
                      <a:pt x="33028" y="43423"/>
                      <a:pt x="34695" y="42470"/>
                      <a:pt x="36195" y="41291"/>
                    </a:cubicBezTo>
                    <a:lnTo>
                      <a:pt x="37040" y="41875"/>
                    </a:lnTo>
                    <a:cubicBezTo>
                      <a:pt x="39160" y="43327"/>
                      <a:pt x="41565" y="44982"/>
                      <a:pt x="44089" y="45673"/>
                    </a:cubicBezTo>
                    <a:cubicBezTo>
                      <a:pt x="44911" y="45899"/>
                      <a:pt x="45709" y="46011"/>
                      <a:pt x="46482" y="46011"/>
                    </a:cubicBezTo>
                    <a:cubicBezTo>
                      <a:pt x="48642" y="46011"/>
                      <a:pt x="50607" y="45132"/>
                      <a:pt x="52352" y="43387"/>
                    </a:cubicBezTo>
                    <a:cubicBezTo>
                      <a:pt x="55888" y="39827"/>
                      <a:pt x="55888" y="34088"/>
                      <a:pt x="52352" y="30540"/>
                    </a:cubicBezTo>
                    <a:lnTo>
                      <a:pt x="41922" y="20098"/>
                    </a:lnTo>
                    <a:cubicBezTo>
                      <a:pt x="41446" y="15276"/>
                      <a:pt x="38838" y="10323"/>
                      <a:pt x="34731" y="6418"/>
                    </a:cubicBezTo>
                    <a:cubicBezTo>
                      <a:pt x="30421" y="2346"/>
                      <a:pt x="25063" y="1"/>
                      <a:pt x="200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6"/>
              <p:cNvSpPr/>
              <p:nvPr/>
            </p:nvSpPr>
            <p:spPr>
              <a:xfrm>
                <a:off x="5341187" y="4290724"/>
                <a:ext cx="731078" cy="616551"/>
              </a:xfrm>
              <a:custGeom>
                <a:rect b="b" l="l" r="r" t="t"/>
                <a:pathLst>
                  <a:path extrusionOk="0" h="42244" w="50091">
                    <a:moveTo>
                      <a:pt x="24829" y="0"/>
                    </a:moveTo>
                    <a:cubicBezTo>
                      <a:pt x="19953" y="0"/>
                      <a:pt x="15002" y="1643"/>
                      <a:pt x="10824" y="4895"/>
                    </a:cubicBezTo>
                    <a:cubicBezTo>
                      <a:pt x="1644" y="12051"/>
                      <a:pt x="1" y="25290"/>
                      <a:pt x="7156" y="34458"/>
                    </a:cubicBezTo>
                    <a:cubicBezTo>
                      <a:pt x="11252" y="39721"/>
                      <a:pt x="17346" y="42244"/>
                      <a:pt x="23533" y="42244"/>
                    </a:cubicBezTo>
                    <a:cubicBezTo>
                      <a:pt x="28140" y="42244"/>
                      <a:pt x="32797" y="40845"/>
                      <a:pt x="36720" y="38137"/>
                    </a:cubicBezTo>
                    <a:cubicBezTo>
                      <a:pt x="50090" y="28898"/>
                      <a:pt x="48388" y="16087"/>
                      <a:pt x="40565" y="7122"/>
                    </a:cubicBezTo>
                    <a:cubicBezTo>
                      <a:pt x="36395" y="2354"/>
                      <a:pt x="30665" y="0"/>
                      <a:pt x="248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6"/>
              <p:cNvSpPr/>
              <p:nvPr/>
            </p:nvSpPr>
            <p:spPr>
              <a:xfrm>
                <a:off x="5316699" y="4268950"/>
                <a:ext cx="735413" cy="660073"/>
              </a:xfrm>
              <a:custGeom>
                <a:rect b="b" l="l" r="r" t="t"/>
                <a:pathLst>
                  <a:path extrusionOk="0" h="45226" w="50388">
                    <a:moveTo>
                      <a:pt x="26573" y="2958"/>
                    </a:moveTo>
                    <a:cubicBezTo>
                      <a:pt x="32163" y="2958"/>
                      <a:pt x="37463" y="5384"/>
                      <a:pt x="41124" y="9602"/>
                    </a:cubicBezTo>
                    <a:cubicBezTo>
                      <a:pt x="45351" y="14448"/>
                      <a:pt x="47327" y="19948"/>
                      <a:pt x="46684" y="25104"/>
                    </a:cubicBezTo>
                    <a:cubicBezTo>
                      <a:pt x="46053" y="30188"/>
                      <a:pt x="42970" y="34664"/>
                      <a:pt x="37552" y="38403"/>
                    </a:cubicBezTo>
                    <a:cubicBezTo>
                      <a:pt x="33765" y="41024"/>
                      <a:pt x="29454" y="42295"/>
                      <a:pt x="25254" y="42295"/>
                    </a:cubicBezTo>
                    <a:cubicBezTo>
                      <a:pt x="19379" y="42295"/>
                      <a:pt x="13720" y="39808"/>
                      <a:pt x="10013" y="35045"/>
                    </a:cubicBezTo>
                    <a:cubicBezTo>
                      <a:pt x="3358" y="26521"/>
                      <a:pt x="4894" y="14221"/>
                      <a:pt x="13418" y="7566"/>
                    </a:cubicBezTo>
                    <a:cubicBezTo>
                      <a:pt x="17395" y="4470"/>
                      <a:pt x="21991" y="2958"/>
                      <a:pt x="26491" y="2958"/>
                    </a:cubicBezTo>
                    <a:cubicBezTo>
                      <a:pt x="26519" y="2958"/>
                      <a:pt x="26546" y="2958"/>
                      <a:pt x="26573" y="2958"/>
                    </a:cubicBezTo>
                    <a:close/>
                    <a:moveTo>
                      <a:pt x="26494" y="1"/>
                    </a:moveTo>
                    <a:cubicBezTo>
                      <a:pt x="21175" y="1"/>
                      <a:pt x="15935" y="1825"/>
                      <a:pt x="11585" y="5220"/>
                    </a:cubicBezTo>
                    <a:cubicBezTo>
                      <a:pt x="1762" y="12876"/>
                      <a:pt x="0" y="27044"/>
                      <a:pt x="7668" y="36867"/>
                    </a:cubicBezTo>
                    <a:cubicBezTo>
                      <a:pt x="11287" y="41534"/>
                      <a:pt x="16633" y="44451"/>
                      <a:pt x="22693" y="45094"/>
                    </a:cubicBezTo>
                    <a:cubicBezTo>
                      <a:pt x="23539" y="45178"/>
                      <a:pt x="24396" y="45225"/>
                      <a:pt x="25253" y="45225"/>
                    </a:cubicBezTo>
                    <a:cubicBezTo>
                      <a:pt x="30254" y="45225"/>
                      <a:pt x="35123" y="43689"/>
                      <a:pt x="39243" y="40856"/>
                    </a:cubicBezTo>
                    <a:cubicBezTo>
                      <a:pt x="45303" y="36665"/>
                      <a:pt x="48899" y="31343"/>
                      <a:pt x="49637" y="25473"/>
                    </a:cubicBezTo>
                    <a:cubicBezTo>
                      <a:pt x="50387" y="19460"/>
                      <a:pt x="48161" y="13126"/>
                      <a:pt x="43363" y="7637"/>
                    </a:cubicBezTo>
                    <a:cubicBezTo>
                      <a:pt x="39481" y="3161"/>
                      <a:pt x="33969" y="434"/>
                      <a:pt x="28051" y="53"/>
                    </a:cubicBezTo>
                    <a:cubicBezTo>
                      <a:pt x="27532" y="18"/>
                      <a:pt x="27013" y="1"/>
                      <a:pt x="264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6"/>
              <p:cNvSpPr/>
              <p:nvPr/>
            </p:nvSpPr>
            <p:spPr>
              <a:xfrm>
                <a:off x="5535974" y="4347889"/>
                <a:ext cx="429575" cy="310830"/>
              </a:xfrm>
              <a:custGeom>
                <a:rect b="b" l="l" r="r" t="t"/>
                <a:pathLst>
                  <a:path extrusionOk="0" h="21297" w="29433">
                    <a:moveTo>
                      <a:pt x="20542" y="1"/>
                    </a:moveTo>
                    <a:cubicBezTo>
                      <a:pt x="19345" y="1"/>
                      <a:pt x="18130" y="277"/>
                      <a:pt x="16991" y="859"/>
                    </a:cubicBezTo>
                    <a:lnTo>
                      <a:pt x="5859" y="6598"/>
                    </a:lnTo>
                    <a:cubicBezTo>
                      <a:pt x="1" y="9622"/>
                      <a:pt x="548" y="13277"/>
                      <a:pt x="2513" y="17087"/>
                    </a:cubicBezTo>
                    <a:cubicBezTo>
                      <a:pt x="3900" y="19761"/>
                      <a:pt x="6623" y="21297"/>
                      <a:pt x="9445" y="21297"/>
                    </a:cubicBezTo>
                    <a:cubicBezTo>
                      <a:pt x="10645" y="21297"/>
                      <a:pt x="11862" y="21019"/>
                      <a:pt x="13002" y="20433"/>
                    </a:cubicBezTo>
                    <a:lnTo>
                      <a:pt x="24123" y="14694"/>
                    </a:lnTo>
                    <a:cubicBezTo>
                      <a:pt x="27933" y="12718"/>
                      <a:pt x="29433" y="8027"/>
                      <a:pt x="27468" y="4217"/>
                    </a:cubicBezTo>
                    <a:cubicBezTo>
                      <a:pt x="26081" y="1534"/>
                      <a:pt x="23362" y="1"/>
                      <a:pt x="205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6"/>
              <p:cNvSpPr/>
              <p:nvPr/>
            </p:nvSpPr>
            <p:spPr>
              <a:xfrm>
                <a:off x="5525904" y="4326873"/>
                <a:ext cx="462764" cy="353651"/>
              </a:xfrm>
              <a:custGeom>
                <a:rect b="b" l="l" r="r" t="t"/>
                <a:pathLst>
                  <a:path extrusionOk="0" h="24231" w="31707">
                    <a:moveTo>
                      <a:pt x="21267" y="2930"/>
                    </a:moveTo>
                    <a:cubicBezTo>
                      <a:pt x="24161" y="2930"/>
                      <a:pt x="26684" y="4915"/>
                      <a:pt x="27361" y="7728"/>
                    </a:cubicBezTo>
                    <a:cubicBezTo>
                      <a:pt x="28051" y="10550"/>
                      <a:pt x="26718" y="13479"/>
                      <a:pt x="24134" y="14813"/>
                    </a:cubicBezTo>
                    <a:lnTo>
                      <a:pt x="13002" y="20551"/>
                    </a:lnTo>
                    <a:cubicBezTo>
                      <a:pt x="12080" y="21028"/>
                      <a:pt x="11095" y="21254"/>
                      <a:pt x="10124" y="21254"/>
                    </a:cubicBezTo>
                    <a:cubicBezTo>
                      <a:pt x="7845" y="21254"/>
                      <a:pt x="5643" y="20011"/>
                      <a:pt x="4525" y="17849"/>
                    </a:cubicBezTo>
                    <a:cubicBezTo>
                      <a:pt x="3524" y="15908"/>
                      <a:pt x="3167" y="14455"/>
                      <a:pt x="3405" y="13289"/>
                    </a:cubicBezTo>
                    <a:cubicBezTo>
                      <a:pt x="3691" y="11824"/>
                      <a:pt x="4941" y="10550"/>
                      <a:pt x="7227" y="9371"/>
                    </a:cubicBezTo>
                    <a:lnTo>
                      <a:pt x="18360" y="3633"/>
                    </a:lnTo>
                    <a:cubicBezTo>
                      <a:pt x="19253" y="3168"/>
                      <a:pt x="20229" y="2930"/>
                      <a:pt x="21241" y="2930"/>
                    </a:cubicBezTo>
                    <a:cubicBezTo>
                      <a:pt x="21250" y="2930"/>
                      <a:pt x="21258" y="2930"/>
                      <a:pt x="21267" y="2930"/>
                    </a:cubicBezTo>
                    <a:close/>
                    <a:moveTo>
                      <a:pt x="21129" y="1"/>
                    </a:moveTo>
                    <a:cubicBezTo>
                      <a:pt x="19736" y="1"/>
                      <a:pt x="18322" y="315"/>
                      <a:pt x="16990" y="977"/>
                    </a:cubicBezTo>
                    <a:lnTo>
                      <a:pt x="5870" y="6716"/>
                    </a:lnTo>
                    <a:cubicBezTo>
                      <a:pt x="2715" y="8347"/>
                      <a:pt x="953" y="10300"/>
                      <a:pt x="476" y="12705"/>
                    </a:cubicBezTo>
                    <a:cubicBezTo>
                      <a:pt x="0" y="15158"/>
                      <a:pt x="1048" y="17599"/>
                      <a:pt x="1881" y="19206"/>
                    </a:cubicBezTo>
                    <a:cubicBezTo>
                      <a:pt x="3477" y="22290"/>
                      <a:pt x="6656" y="24230"/>
                      <a:pt x="10132" y="24230"/>
                    </a:cubicBezTo>
                    <a:cubicBezTo>
                      <a:pt x="11609" y="24230"/>
                      <a:pt x="13061" y="23873"/>
                      <a:pt x="14371" y="23194"/>
                    </a:cubicBezTo>
                    <a:lnTo>
                      <a:pt x="25491" y="17456"/>
                    </a:lnTo>
                    <a:cubicBezTo>
                      <a:pt x="29980" y="15074"/>
                      <a:pt x="31707" y="9538"/>
                      <a:pt x="29385" y="5026"/>
                    </a:cubicBezTo>
                    <a:cubicBezTo>
                      <a:pt x="27734" y="1834"/>
                      <a:pt x="24494" y="1"/>
                      <a:pt x="21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36"/>
            <p:cNvGrpSpPr/>
            <p:nvPr/>
          </p:nvGrpSpPr>
          <p:grpSpPr>
            <a:xfrm rot="2954545">
              <a:off x="8220980" y="1814639"/>
              <a:ext cx="560383" cy="581625"/>
              <a:chOff x="3393994" y="3647231"/>
              <a:chExt cx="643539" cy="667933"/>
            </a:xfrm>
          </p:grpSpPr>
          <p:sp>
            <p:nvSpPr>
              <p:cNvPr id="552" name="Google Shape;552;p36"/>
              <p:cNvSpPr/>
              <p:nvPr/>
            </p:nvSpPr>
            <p:spPr>
              <a:xfrm>
                <a:off x="3415081" y="4254471"/>
                <a:ext cx="602225" cy="39390"/>
              </a:xfrm>
              <a:custGeom>
                <a:rect b="b" l="l" r="r" t="t"/>
                <a:pathLst>
                  <a:path extrusionOk="0" h="2156" w="32958">
                    <a:moveTo>
                      <a:pt x="2251" y="0"/>
                    </a:moveTo>
                    <a:cubicBezTo>
                      <a:pt x="2251" y="310"/>
                      <a:pt x="2001" y="572"/>
                      <a:pt x="1680" y="583"/>
                    </a:cubicBezTo>
                    <a:lnTo>
                      <a:pt x="1" y="583"/>
                    </a:lnTo>
                    <a:lnTo>
                      <a:pt x="1" y="2155"/>
                    </a:lnTo>
                    <a:lnTo>
                      <a:pt x="32957" y="2155"/>
                    </a:lnTo>
                    <a:lnTo>
                      <a:pt x="32957" y="583"/>
                    </a:lnTo>
                    <a:lnTo>
                      <a:pt x="3930" y="583"/>
                    </a:lnTo>
                    <a:cubicBezTo>
                      <a:pt x="3609" y="572"/>
                      <a:pt x="3358" y="310"/>
                      <a:pt x="3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6"/>
              <p:cNvSpPr/>
              <p:nvPr/>
            </p:nvSpPr>
            <p:spPr>
              <a:xfrm>
                <a:off x="3415081" y="4215738"/>
                <a:ext cx="602225" cy="38751"/>
              </a:xfrm>
              <a:custGeom>
                <a:rect b="b" l="l" r="r" t="t"/>
                <a:pathLst>
                  <a:path extrusionOk="0" h="2121" w="32958">
                    <a:moveTo>
                      <a:pt x="1" y="1"/>
                    </a:moveTo>
                    <a:lnTo>
                      <a:pt x="1" y="1537"/>
                    </a:lnTo>
                    <a:lnTo>
                      <a:pt x="1680" y="1537"/>
                    </a:lnTo>
                    <a:cubicBezTo>
                      <a:pt x="2001" y="1549"/>
                      <a:pt x="2251" y="1799"/>
                      <a:pt x="2251" y="2120"/>
                    </a:cubicBezTo>
                    <a:lnTo>
                      <a:pt x="3370" y="2120"/>
                    </a:lnTo>
                    <a:cubicBezTo>
                      <a:pt x="3358" y="1799"/>
                      <a:pt x="3609" y="1537"/>
                      <a:pt x="3930" y="1537"/>
                    </a:cubicBezTo>
                    <a:lnTo>
                      <a:pt x="32957" y="1537"/>
                    </a:lnTo>
                    <a:lnTo>
                      <a:pt x="32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6"/>
              <p:cNvSpPr/>
              <p:nvPr/>
            </p:nvSpPr>
            <p:spPr>
              <a:xfrm>
                <a:off x="3847810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536" y="0"/>
                    </a:moveTo>
                    <a:cubicBezTo>
                      <a:pt x="191" y="1238"/>
                      <a:pt x="12" y="2536"/>
                      <a:pt x="12" y="3822"/>
                    </a:cubicBezTo>
                    <a:lnTo>
                      <a:pt x="12" y="7882"/>
                    </a:lnTo>
                    <a:cubicBezTo>
                      <a:pt x="0" y="9013"/>
                      <a:pt x="751" y="10013"/>
                      <a:pt x="1846" y="10299"/>
                    </a:cubicBezTo>
                    <a:lnTo>
                      <a:pt x="1846" y="4536"/>
                    </a:lnTo>
                    <a:cubicBezTo>
                      <a:pt x="1846" y="4227"/>
                      <a:pt x="2096" y="3965"/>
                      <a:pt x="2406" y="3953"/>
                    </a:cubicBezTo>
                    <a:lnTo>
                      <a:pt x="2406" y="2786"/>
                    </a:lnTo>
                    <a:cubicBezTo>
                      <a:pt x="2203" y="2786"/>
                      <a:pt x="2013" y="2667"/>
                      <a:pt x="1917" y="2488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6"/>
              <p:cNvSpPr/>
              <p:nvPr/>
            </p:nvSpPr>
            <p:spPr>
              <a:xfrm>
                <a:off x="3490583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536" y="0"/>
                    </a:moveTo>
                    <a:cubicBezTo>
                      <a:pt x="191" y="1250"/>
                      <a:pt x="12" y="2536"/>
                      <a:pt x="12" y="3822"/>
                    </a:cubicBezTo>
                    <a:lnTo>
                      <a:pt x="12" y="7882"/>
                    </a:lnTo>
                    <a:cubicBezTo>
                      <a:pt x="0" y="9013"/>
                      <a:pt x="750" y="10013"/>
                      <a:pt x="1846" y="10299"/>
                    </a:cubicBezTo>
                    <a:lnTo>
                      <a:pt x="1846" y="4536"/>
                    </a:lnTo>
                    <a:cubicBezTo>
                      <a:pt x="1846" y="4227"/>
                      <a:pt x="2096" y="3965"/>
                      <a:pt x="2405" y="3953"/>
                    </a:cubicBezTo>
                    <a:lnTo>
                      <a:pt x="2405" y="2786"/>
                    </a:lnTo>
                    <a:cubicBezTo>
                      <a:pt x="2203" y="2786"/>
                      <a:pt x="2013" y="2667"/>
                      <a:pt x="1917" y="2488"/>
                    </a:cubicBezTo>
                    <a:lnTo>
                      <a:pt x="5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6"/>
              <p:cNvSpPr/>
              <p:nvPr/>
            </p:nvSpPr>
            <p:spPr>
              <a:xfrm>
                <a:off x="3639832" y="3790267"/>
                <a:ext cx="63095" cy="360010"/>
              </a:xfrm>
              <a:custGeom>
                <a:rect b="b" l="l" r="r" t="t"/>
                <a:pathLst>
                  <a:path extrusionOk="0" h="19705" w="3453">
                    <a:moveTo>
                      <a:pt x="1024" y="0"/>
                    </a:moveTo>
                    <a:cubicBezTo>
                      <a:pt x="345" y="2179"/>
                      <a:pt x="0" y="4453"/>
                      <a:pt x="0" y="6739"/>
                    </a:cubicBezTo>
                    <a:lnTo>
                      <a:pt x="0" y="15574"/>
                    </a:lnTo>
                    <a:cubicBezTo>
                      <a:pt x="0" y="17681"/>
                      <a:pt x="1500" y="19419"/>
                      <a:pt x="3453" y="19705"/>
                    </a:cubicBezTo>
                    <a:lnTo>
                      <a:pt x="3453" y="15276"/>
                    </a:lnTo>
                    <a:lnTo>
                      <a:pt x="1203" y="11204"/>
                    </a:lnTo>
                    <a:cubicBezTo>
                      <a:pt x="1048" y="10930"/>
                      <a:pt x="1131" y="10573"/>
                      <a:pt x="1405" y="10406"/>
                    </a:cubicBezTo>
                    <a:cubicBezTo>
                      <a:pt x="1494" y="10356"/>
                      <a:pt x="1590" y="10332"/>
                      <a:pt x="1685" y="10332"/>
                    </a:cubicBezTo>
                    <a:cubicBezTo>
                      <a:pt x="1883" y="10332"/>
                      <a:pt x="2074" y="10436"/>
                      <a:pt x="2179" y="10621"/>
                    </a:cubicBezTo>
                    <a:lnTo>
                      <a:pt x="3453" y="12930"/>
                    </a:lnTo>
                    <a:lnTo>
                      <a:pt x="3453" y="9823"/>
                    </a:lnTo>
                    <a:lnTo>
                      <a:pt x="1238" y="5822"/>
                    </a:lnTo>
                    <a:cubicBezTo>
                      <a:pt x="1084" y="5548"/>
                      <a:pt x="1167" y="5191"/>
                      <a:pt x="1441" y="5025"/>
                    </a:cubicBezTo>
                    <a:cubicBezTo>
                      <a:pt x="1530" y="4974"/>
                      <a:pt x="1626" y="4950"/>
                      <a:pt x="1721" y="4950"/>
                    </a:cubicBezTo>
                    <a:cubicBezTo>
                      <a:pt x="1917" y="4950"/>
                      <a:pt x="2106" y="5054"/>
                      <a:pt x="2203" y="5239"/>
                    </a:cubicBezTo>
                    <a:lnTo>
                      <a:pt x="3453" y="7489"/>
                    </a:lnTo>
                    <a:lnTo>
                      <a:pt x="3453" y="4370"/>
                    </a:lnTo>
                    <a:lnTo>
                      <a:pt x="10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6"/>
              <p:cNvSpPr/>
              <p:nvPr/>
            </p:nvSpPr>
            <p:spPr>
              <a:xfrm>
                <a:off x="3534528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1870" y="0"/>
                    </a:moveTo>
                    <a:lnTo>
                      <a:pt x="489" y="2500"/>
                    </a:lnTo>
                    <a:cubicBezTo>
                      <a:pt x="393" y="2679"/>
                      <a:pt x="203" y="2798"/>
                      <a:pt x="0" y="2798"/>
                    </a:cubicBezTo>
                    <a:lnTo>
                      <a:pt x="0" y="3965"/>
                    </a:lnTo>
                    <a:cubicBezTo>
                      <a:pt x="322" y="3965"/>
                      <a:pt x="572" y="4227"/>
                      <a:pt x="560" y="4536"/>
                    </a:cubicBezTo>
                    <a:lnTo>
                      <a:pt x="560" y="10299"/>
                    </a:lnTo>
                    <a:cubicBezTo>
                      <a:pt x="1655" y="10013"/>
                      <a:pt x="2406" y="9013"/>
                      <a:pt x="2394" y="7894"/>
                    </a:cubicBezTo>
                    <a:lnTo>
                      <a:pt x="2394" y="3834"/>
                    </a:lnTo>
                    <a:cubicBezTo>
                      <a:pt x="2394" y="2536"/>
                      <a:pt x="2215" y="1250"/>
                      <a:pt x="18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6"/>
              <p:cNvSpPr/>
              <p:nvPr/>
            </p:nvSpPr>
            <p:spPr>
              <a:xfrm>
                <a:off x="3891755" y="3962114"/>
                <a:ext cx="43964" cy="188163"/>
              </a:xfrm>
              <a:custGeom>
                <a:rect b="b" l="l" r="r" t="t"/>
                <a:pathLst>
                  <a:path extrusionOk="0" h="10299" w="2406">
                    <a:moveTo>
                      <a:pt x="1882" y="0"/>
                    </a:moveTo>
                    <a:lnTo>
                      <a:pt x="501" y="2500"/>
                    </a:lnTo>
                    <a:cubicBezTo>
                      <a:pt x="393" y="2679"/>
                      <a:pt x="215" y="2798"/>
                      <a:pt x="12" y="2798"/>
                    </a:cubicBezTo>
                    <a:lnTo>
                      <a:pt x="1" y="3953"/>
                    </a:lnTo>
                    <a:cubicBezTo>
                      <a:pt x="322" y="3965"/>
                      <a:pt x="572" y="4227"/>
                      <a:pt x="572" y="4536"/>
                    </a:cubicBezTo>
                    <a:lnTo>
                      <a:pt x="572" y="10299"/>
                    </a:lnTo>
                    <a:cubicBezTo>
                      <a:pt x="1655" y="10013"/>
                      <a:pt x="2406" y="9013"/>
                      <a:pt x="2394" y="7894"/>
                    </a:cubicBezTo>
                    <a:lnTo>
                      <a:pt x="2394" y="3834"/>
                    </a:lnTo>
                    <a:cubicBezTo>
                      <a:pt x="2394" y="2536"/>
                      <a:pt x="2215" y="1250"/>
                      <a:pt x="18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6"/>
              <p:cNvSpPr/>
              <p:nvPr/>
            </p:nvSpPr>
            <p:spPr>
              <a:xfrm>
                <a:off x="3723374" y="3790267"/>
                <a:ext cx="63095" cy="360010"/>
              </a:xfrm>
              <a:custGeom>
                <a:rect b="b" l="l" r="r" t="t"/>
                <a:pathLst>
                  <a:path extrusionOk="0" h="19705" w="3453">
                    <a:moveTo>
                      <a:pt x="2441" y="0"/>
                    </a:moveTo>
                    <a:lnTo>
                      <a:pt x="0" y="4370"/>
                    </a:lnTo>
                    <a:lnTo>
                      <a:pt x="0" y="7489"/>
                    </a:lnTo>
                    <a:lnTo>
                      <a:pt x="1250" y="5239"/>
                    </a:lnTo>
                    <a:cubicBezTo>
                      <a:pt x="1347" y="5054"/>
                      <a:pt x="1541" y="4950"/>
                      <a:pt x="1741" y="4950"/>
                    </a:cubicBezTo>
                    <a:cubicBezTo>
                      <a:pt x="1838" y="4950"/>
                      <a:pt x="1935" y="4974"/>
                      <a:pt x="2024" y="5025"/>
                    </a:cubicBezTo>
                    <a:cubicBezTo>
                      <a:pt x="2286" y="5191"/>
                      <a:pt x="2381" y="5548"/>
                      <a:pt x="2227" y="5822"/>
                    </a:cubicBezTo>
                    <a:lnTo>
                      <a:pt x="0" y="9823"/>
                    </a:lnTo>
                    <a:lnTo>
                      <a:pt x="0" y="12930"/>
                    </a:lnTo>
                    <a:lnTo>
                      <a:pt x="1286" y="10632"/>
                    </a:lnTo>
                    <a:cubicBezTo>
                      <a:pt x="1381" y="10442"/>
                      <a:pt x="1572" y="10336"/>
                      <a:pt x="1766" y="10336"/>
                    </a:cubicBezTo>
                    <a:cubicBezTo>
                      <a:pt x="1863" y="10336"/>
                      <a:pt x="1961" y="10363"/>
                      <a:pt x="2048" y="10418"/>
                    </a:cubicBezTo>
                    <a:cubicBezTo>
                      <a:pt x="2322" y="10585"/>
                      <a:pt x="2417" y="10930"/>
                      <a:pt x="2262" y="11216"/>
                    </a:cubicBezTo>
                    <a:lnTo>
                      <a:pt x="0" y="15276"/>
                    </a:lnTo>
                    <a:lnTo>
                      <a:pt x="0" y="19705"/>
                    </a:lnTo>
                    <a:cubicBezTo>
                      <a:pt x="1953" y="19419"/>
                      <a:pt x="3453" y="17681"/>
                      <a:pt x="3453" y="15585"/>
                    </a:cubicBezTo>
                    <a:lnTo>
                      <a:pt x="3453" y="6739"/>
                    </a:lnTo>
                    <a:cubicBezTo>
                      <a:pt x="3453" y="4453"/>
                      <a:pt x="3108" y="2179"/>
                      <a:pt x="2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6"/>
              <p:cNvSpPr/>
              <p:nvPr/>
            </p:nvSpPr>
            <p:spPr>
              <a:xfrm>
                <a:off x="3866302" y="3885764"/>
                <a:ext cx="50925" cy="95278"/>
              </a:xfrm>
              <a:custGeom>
                <a:rect b="b" l="l" r="r" t="t"/>
                <a:pathLst>
                  <a:path extrusionOk="0" h="5215" w="2787">
                    <a:moveTo>
                      <a:pt x="1394" y="0"/>
                    </a:moveTo>
                    <a:cubicBezTo>
                      <a:pt x="834" y="857"/>
                      <a:pt x="370" y="1774"/>
                      <a:pt x="0" y="2715"/>
                    </a:cubicBezTo>
                    <a:lnTo>
                      <a:pt x="1394" y="5215"/>
                    </a:lnTo>
                    <a:lnTo>
                      <a:pt x="2787" y="2727"/>
                    </a:lnTo>
                    <a:cubicBezTo>
                      <a:pt x="2406" y="1774"/>
                      <a:pt x="1941" y="857"/>
                      <a:pt x="13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6"/>
              <p:cNvSpPr/>
              <p:nvPr/>
            </p:nvSpPr>
            <p:spPr>
              <a:xfrm>
                <a:off x="3509294" y="3885764"/>
                <a:ext cx="50706" cy="95278"/>
              </a:xfrm>
              <a:custGeom>
                <a:rect b="b" l="l" r="r" t="t"/>
                <a:pathLst>
                  <a:path extrusionOk="0" h="5215" w="2775">
                    <a:moveTo>
                      <a:pt x="1381" y="0"/>
                    </a:moveTo>
                    <a:cubicBezTo>
                      <a:pt x="834" y="857"/>
                      <a:pt x="369" y="1774"/>
                      <a:pt x="0" y="2727"/>
                    </a:cubicBezTo>
                    <a:lnTo>
                      <a:pt x="1381" y="5215"/>
                    </a:lnTo>
                    <a:lnTo>
                      <a:pt x="2774" y="2715"/>
                    </a:lnTo>
                    <a:cubicBezTo>
                      <a:pt x="2405" y="1774"/>
                      <a:pt x="1941" y="857"/>
                      <a:pt x="138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6"/>
              <p:cNvSpPr/>
              <p:nvPr/>
            </p:nvSpPr>
            <p:spPr>
              <a:xfrm>
                <a:off x="3667680" y="3676061"/>
                <a:ext cx="91162" cy="169911"/>
              </a:xfrm>
              <a:custGeom>
                <a:rect b="b" l="l" r="r" t="t"/>
                <a:pathLst>
                  <a:path extrusionOk="0" h="9300" w="4989">
                    <a:moveTo>
                      <a:pt x="2488" y="0"/>
                    </a:moveTo>
                    <a:cubicBezTo>
                      <a:pt x="1476" y="1512"/>
                      <a:pt x="643" y="3120"/>
                      <a:pt x="0" y="4811"/>
                    </a:cubicBezTo>
                    <a:lnTo>
                      <a:pt x="2488" y="9299"/>
                    </a:lnTo>
                    <a:lnTo>
                      <a:pt x="4989" y="4811"/>
                    </a:lnTo>
                    <a:cubicBezTo>
                      <a:pt x="4334" y="3120"/>
                      <a:pt x="3501" y="1512"/>
                      <a:pt x="24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6"/>
              <p:cNvSpPr/>
              <p:nvPr/>
            </p:nvSpPr>
            <p:spPr>
              <a:xfrm>
                <a:off x="3393994" y="3647231"/>
                <a:ext cx="643539" cy="667933"/>
              </a:xfrm>
              <a:custGeom>
                <a:rect b="b" l="l" r="r" t="t"/>
                <a:pathLst>
                  <a:path extrusionOk="0" h="36559" w="35219">
                    <a:moveTo>
                      <a:pt x="17466" y="1578"/>
                    </a:moveTo>
                    <a:cubicBezTo>
                      <a:pt x="18479" y="3090"/>
                      <a:pt x="19312" y="4698"/>
                      <a:pt x="19967" y="6389"/>
                    </a:cubicBezTo>
                    <a:lnTo>
                      <a:pt x="17466" y="10877"/>
                    </a:lnTo>
                    <a:lnTo>
                      <a:pt x="14978" y="6389"/>
                    </a:lnTo>
                    <a:cubicBezTo>
                      <a:pt x="15621" y="4698"/>
                      <a:pt x="16454" y="3090"/>
                      <a:pt x="17466" y="1578"/>
                    </a:cubicBezTo>
                    <a:close/>
                    <a:moveTo>
                      <a:pt x="7691" y="13056"/>
                    </a:moveTo>
                    <a:cubicBezTo>
                      <a:pt x="8251" y="13913"/>
                      <a:pt x="8715" y="14830"/>
                      <a:pt x="9084" y="15771"/>
                    </a:cubicBezTo>
                    <a:lnTo>
                      <a:pt x="7691" y="18271"/>
                    </a:lnTo>
                    <a:lnTo>
                      <a:pt x="6310" y="15783"/>
                    </a:lnTo>
                    <a:cubicBezTo>
                      <a:pt x="6679" y="14830"/>
                      <a:pt x="7144" y="13913"/>
                      <a:pt x="7691" y="13056"/>
                    </a:cubicBezTo>
                    <a:close/>
                    <a:moveTo>
                      <a:pt x="27242" y="13056"/>
                    </a:moveTo>
                    <a:cubicBezTo>
                      <a:pt x="27789" y="13913"/>
                      <a:pt x="28254" y="14830"/>
                      <a:pt x="28635" y="15783"/>
                    </a:cubicBezTo>
                    <a:lnTo>
                      <a:pt x="27242" y="18271"/>
                    </a:lnTo>
                    <a:lnTo>
                      <a:pt x="25848" y="15771"/>
                    </a:lnTo>
                    <a:cubicBezTo>
                      <a:pt x="26218" y="14830"/>
                      <a:pt x="26682" y="13913"/>
                      <a:pt x="27242" y="13056"/>
                    </a:cubicBezTo>
                    <a:close/>
                    <a:moveTo>
                      <a:pt x="20467" y="7829"/>
                    </a:moveTo>
                    <a:cubicBezTo>
                      <a:pt x="21146" y="10008"/>
                      <a:pt x="21479" y="12282"/>
                      <a:pt x="21479" y="14568"/>
                    </a:cubicBezTo>
                    <a:lnTo>
                      <a:pt x="21479" y="23403"/>
                    </a:lnTo>
                    <a:lnTo>
                      <a:pt x="21491" y="23403"/>
                    </a:lnTo>
                    <a:cubicBezTo>
                      <a:pt x="21491" y="25498"/>
                      <a:pt x="19979" y="27236"/>
                      <a:pt x="18038" y="27522"/>
                    </a:cubicBezTo>
                    <a:lnTo>
                      <a:pt x="18038" y="23105"/>
                    </a:lnTo>
                    <a:lnTo>
                      <a:pt x="20288" y="19045"/>
                    </a:lnTo>
                    <a:cubicBezTo>
                      <a:pt x="20443" y="18771"/>
                      <a:pt x="20348" y="18414"/>
                      <a:pt x="20086" y="18247"/>
                    </a:cubicBezTo>
                    <a:cubicBezTo>
                      <a:pt x="19997" y="18197"/>
                      <a:pt x="19901" y="18173"/>
                      <a:pt x="19806" y="18173"/>
                    </a:cubicBezTo>
                    <a:cubicBezTo>
                      <a:pt x="19608" y="18173"/>
                      <a:pt x="19416" y="18276"/>
                      <a:pt x="19312" y="18461"/>
                    </a:cubicBezTo>
                    <a:lnTo>
                      <a:pt x="18038" y="20771"/>
                    </a:lnTo>
                    <a:lnTo>
                      <a:pt x="18038" y="17652"/>
                    </a:lnTo>
                    <a:lnTo>
                      <a:pt x="20253" y="13651"/>
                    </a:lnTo>
                    <a:cubicBezTo>
                      <a:pt x="20407" y="13377"/>
                      <a:pt x="20312" y="13032"/>
                      <a:pt x="20050" y="12866"/>
                    </a:cubicBezTo>
                    <a:cubicBezTo>
                      <a:pt x="19958" y="12809"/>
                      <a:pt x="19858" y="12783"/>
                      <a:pt x="19760" y="12783"/>
                    </a:cubicBezTo>
                    <a:cubicBezTo>
                      <a:pt x="19566" y="12783"/>
                      <a:pt x="19379" y="12886"/>
                      <a:pt x="19276" y="13068"/>
                    </a:cubicBezTo>
                    <a:lnTo>
                      <a:pt x="18038" y="15318"/>
                    </a:lnTo>
                    <a:lnTo>
                      <a:pt x="18038" y="12199"/>
                    </a:lnTo>
                    <a:lnTo>
                      <a:pt x="20467" y="7829"/>
                    </a:lnTo>
                    <a:close/>
                    <a:moveTo>
                      <a:pt x="9573" y="17235"/>
                    </a:moveTo>
                    <a:cubicBezTo>
                      <a:pt x="9906" y="18473"/>
                      <a:pt x="10085" y="19771"/>
                      <a:pt x="10085" y="21057"/>
                    </a:cubicBezTo>
                    <a:lnTo>
                      <a:pt x="10085" y="25117"/>
                    </a:lnTo>
                    <a:cubicBezTo>
                      <a:pt x="10097" y="26248"/>
                      <a:pt x="9346" y="27236"/>
                      <a:pt x="8251" y="27534"/>
                    </a:cubicBezTo>
                    <a:lnTo>
                      <a:pt x="8251" y="21771"/>
                    </a:lnTo>
                    <a:cubicBezTo>
                      <a:pt x="8275" y="21378"/>
                      <a:pt x="7986" y="21182"/>
                      <a:pt x="7696" y="21182"/>
                    </a:cubicBezTo>
                    <a:cubicBezTo>
                      <a:pt x="7406" y="21182"/>
                      <a:pt x="7114" y="21378"/>
                      <a:pt x="7132" y="21771"/>
                    </a:cubicBezTo>
                    <a:lnTo>
                      <a:pt x="7132" y="27534"/>
                    </a:lnTo>
                    <a:cubicBezTo>
                      <a:pt x="6048" y="27248"/>
                      <a:pt x="5286" y="26248"/>
                      <a:pt x="5298" y="25129"/>
                    </a:cubicBezTo>
                    <a:lnTo>
                      <a:pt x="5298" y="21057"/>
                    </a:lnTo>
                    <a:cubicBezTo>
                      <a:pt x="5298" y="19771"/>
                      <a:pt x="5477" y="18485"/>
                      <a:pt x="5822" y="17235"/>
                    </a:cubicBezTo>
                    <a:lnTo>
                      <a:pt x="7203" y="19723"/>
                    </a:lnTo>
                    <a:cubicBezTo>
                      <a:pt x="7310" y="19920"/>
                      <a:pt x="7504" y="20018"/>
                      <a:pt x="7696" y="20018"/>
                    </a:cubicBezTo>
                    <a:cubicBezTo>
                      <a:pt x="7888" y="20018"/>
                      <a:pt x="8078" y="19920"/>
                      <a:pt x="8180" y="19723"/>
                    </a:cubicBezTo>
                    <a:lnTo>
                      <a:pt x="9573" y="17235"/>
                    </a:lnTo>
                    <a:close/>
                    <a:moveTo>
                      <a:pt x="14478" y="7817"/>
                    </a:moveTo>
                    <a:lnTo>
                      <a:pt x="16907" y="12199"/>
                    </a:lnTo>
                    <a:lnTo>
                      <a:pt x="16907" y="15306"/>
                    </a:lnTo>
                    <a:lnTo>
                      <a:pt x="15657" y="13068"/>
                    </a:lnTo>
                    <a:cubicBezTo>
                      <a:pt x="15561" y="12877"/>
                      <a:pt x="15376" y="12772"/>
                      <a:pt x="15182" y="12772"/>
                    </a:cubicBezTo>
                    <a:cubicBezTo>
                      <a:pt x="15085" y="12772"/>
                      <a:pt x="14986" y="12798"/>
                      <a:pt x="14895" y="12854"/>
                    </a:cubicBezTo>
                    <a:cubicBezTo>
                      <a:pt x="14621" y="13020"/>
                      <a:pt x="14538" y="13366"/>
                      <a:pt x="14692" y="13651"/>
                    </a:cubicBezTo>
                    <a:lnTo>
                      <a:pt x="16907" y="17640"/>
                    </a:lnTo>
                    <a:lnTo>
                      <a:pt x="16907" y="20747"/>
                    </a:lnTo>
                    <a:lnTo>
                      <a:pt x="15633" y="18450"/>
                    </a:lnTo>
                    <a:cubicBezTo>
                      <a:pt x="15528" y="18265"/>
                      <a:pt x="15337" y="18156"/>
                      <a:pt x="15140" y="18156"/>
                    </a:cubicBezTo>
                    <a:cubicBezTo>
                      <a:pt x="15045" y="18156"/>
                      <a:pt x="14948" y="18181"/>
                      <a:pt x="14859" y="18235"/>
                    </a:cubicBezTo>
                    <a:cubicBezTo>
                      <a:pt x="14585" y="18402"/>
                      <a:pt x="14502" y="18747"/>
                      <a:pt x="14657" y="19033"/>
                    </a:cubicBezTo>
                    <a:lnTo>
                      <a:pt x="16907" y="23105"/>
                    </a:lnTo>
                    <a:lnTo>
                      <a:pt x="16907" y="27534"/>
                    </a:lnTo>
                    <a:cubicBezTo>
                      <a:pt x="14954" y="27248"/>
                      <a:pt x="13454" y="25510"/>
                      <a:pt x="13454" y="23414"/>
                    </a:cubicBezTo>
                    <a:lnTo>
                      <a:pt x="13454" y="14568"/>
                    </a:lnTo>
                    <a:lnTo>
                      <a:pt x="13454" y="14556"/>
                    </a:lnTo>
                    <a:cubicBezTo>
                      <a:pt x="13454" y="12270"/>
                      <a:pt x="13799" y="10008"/>
                      <a:pt x="14478" y="7817"/>
                    </a:cubicBezTo>
                    <a:close/>
                    <a:moveTo>
                      <a:pt x="29111" y="17235"/>
                    </a:moveTo>
                    <a:cubicBezTo>
                      <a:pt x="29456" y="18485"/>
                      <a:pt x="29635" y="19771"/>
                      <a:pt x="29635" y="21069"/>
                    </a:cubicBezTo>
                    <a:lnTo>
                      <a:pt x="29635" y="25129"/>
                    </a:lnTo>
                    <a:cubicBezTo>
                      <a:pt x="29647" y="26248"/>
                      <a:pt x="28885" y="27248"/>
                      <a:pt x="27801" y="27534"/>
                    </a:cubicBezTo>
                    <a:lnTo>
                      <a:pt x="27801" y="21771"/>
                    </a:lnTo>
                    <a:cubicBezTo>
                      <a:pt x="27819" y="21378"/>
                      <a:pt x="27527" y="21182"/>
                      <a:pt x="27237" y="21182"/>
                    </a:cubicBezTo>
                    <a:cubicBezTo>
                      <a:pt x="26947" y="21182"/>
                      <a:pt x="26658" y="21378"/>
                      <a:pt x="26682" y="21771"/>
                    </a:cubicBezTo>
                    <a:lnTo>
                      <a:pt x="26682" y="27534"/>
                    </a:lnTo>
                    <a:cubicBezTo>
                      <a:pt x="25587" y="27248"/>
                      <a:pt x="24836" y="26248"/>
                      <a:pt x="24848" y="25129"/>
                    </a:cubicBezTo>
                    <a:lnTo>
                      <a:pt x="24848" y="21069"/>
                    </a:lnTo>
                    <a:cubicBezTo>
                      <a:pt x="24848" y="19771"/>
                      <a:pt x="25027" y="18485"/>
                      <a:pt x="25372" y="17235"/>
                    </a:cubicBezTo>
                    <a:lnTo>
                      <a:pt x="26753" y="19735"/>
                    </a:lnTo>
                    <a:cubicBezTo>
                      <a:pt x="26855" y="19926"/>
                      <a:pt x="27045" y="20021"/>
                      <a:pt x="27237" y="20021"/>
                    </a:cubicBezTo>
                    <a:cubicBezTo>
                      <a:pt x="27429" y="20021"/>
                      <a:pt x="27623" y="19926"/>
                      <a:pt x="27730" y="19735"/>
                    </a:cubicBezTo>
                    <a:lnTo>
                      <a:pt x="29111" y="17235"/>
                    </a:lnTo>
                    <a:close/>
                    <a:moveTo>
                      <a:pt x="34111" y="31118"/>
                    </a:moveTo>
                    <a:lnTo>
                      <a:pt x="34111" y="32654"/>
                    </a:lnTo>
                    <a:lnTo>
                      <a:pt x="5084" y="32654"/>
                    </a:lnTo>
                    <a:cubicBezTo>
                      <a:pt x="4310" y="32654"/>
                      <a:pt x="4310" y="33820"/>
                      <a:pt x="5084" y="33820"/>
                    </a:cubicBezTo>
                    <a:lnTo>
                      <a:pt x="34111" y="33820"/>
                    </a:lnTo>
                    <a:lnTo>
                      <a:pt x="34111" y="35404"/>
                    </a:lnTo>
                    <a:lnTo>
                      <a:pt x="1155" y="35392"/>
                    </a:lnTo>
                    <a:lnTo>
                      <a:pt x="1155" y="33820"/>
                    </a:lnTo>
                    <a:lnTo>
                      <a:pt x="2834" y="33820"/>
                    </a:lnTo>
                    <a:cubicBezTo>
                      <a:pt x="3616" y="33809"/>
                      <a:pt x="3619" y="32654"/>
                      <a:pt x="2846" y="32654"/>
                    </a:cubicBezTo>
                    <a:cubicBezTo>
                      <a:pt x="2842" y="32654"/>
                      <a:pt x="2838" y="32654"/>
                      <a:pt x="2834" y="32654"/>
                    </a:cubicBezTo>
                    <a:lnTo>
                      <a:pt x="1155" y="32654"/>
                    </a:lnTo>
                    <a:lnTo>
                      <a:pt x="1155" y="31118"/>
                    </a:lnTo>
                    <a:close/>
                    <a:moveTo>
                      <a:pt x="17462" y="1"/>
                    </a:moveTo>
                    <a:cubicBezTo>
                      <a:pt x="17291" y="1"/>
                      <a:pt x="17121" y="78"/>
                      <a:pt x="17014" y="233"/>
                    </a:cubicBezTo>
                    <a:cubicBezTo>
                      <a:pt x="15692" y="2078"/>
                      <a:pt x="14621" y="4079"/>
                      <a:pt x="13835" y="6198"/>
                    </a:cubicBezTo>
                    <a:cubicBezTo>
                      <a:pt x="13823" y="6222"/>
                      <a:pt x="13823" y="6246"/>
                      <a:pt x="13811" y="6258"/>
                    </a:cubicBezTo>
                    <a:cubicBezTo>
                      <a:pt x="12835" y="8925"/>
                      <a:pt x="12323" y="11734"/>
                      <a:pt x="12323" y="14568"/>
                    </a:cubicBezTo>
                    <a:lnTo>
                      <a:pt x="12323" y="23403"/>
                    </a:lnTo>
                    <a:cubicBezTo>
                      <a:pt x="12323" y="26141"/>
                      <a:pt x="14335" y="28415"/>
                      <a:pt x="16895" y="28701"/>
                    </a:cubicBezTo>
                    <a:lnTo>
                      <a:pt x="16895" y="29951"/>
                    </a:lnTo>
                    <a:lnTo>
                      <a:pt x="8251" y="29951"/>
                    </a:lnTo>
                    <a:lnTo>
                      <a:pt x="8251" y="28725"/>
                    </a:lnTo>
                    <a:cubicBezTo>
                      <a:pt x="9918" y="28439"/>
                      <a:pt x="11204" y="26939"/>
                      <a:pt x="11204" y="25117"/>
                    </a:cubicBezTo>
                    <a:lnTo>
                      <a:pt x="11204" y="21069"/>
                    </a:lnTo>
                    <a:cubicBezTo>
                      <a:pt x="11204" y="19212"/>
                      <a:pt x="10870" y="17378"/>
                      <a:pt x="10227" y="15640"/>
                    </a:cubicBezTo>
                    <a:cubicBezTo>
                      <a:pt x="10227" y="15628"/>
                      <a:pt x="10216" y="15616"/>
                      <a:pt x="10216" y="15604"/>
                    </a:cubicBezTo>
                    <a:cubicBezTo>
                      <a:pt x="9704" y="14211"/>
                      <a:pt x="9001" y="12901"/>
                      <a:pt x="8132" y="11699"/>
                    </a:cubicBezTo>
                    <a:cubicBezTo>
                      <a:pt x="8025" y="11538"/>
                      <a:pt x="7855" y="11458"/>
                      <a:pt x="7684" y="11458"/>
                    </a:cubicBezTo>
                    <a:cubicBezTo>
                      <a:pt x="7513" y="11458"/>
                      <a:pt x="7340" y="11538"/>
                      <a:pt x="7227" y="11699"/>
                    </a:cubicBezTo>
                    <a:cubicBezTo>
                      <a:pt x="6370" y="12889"/>
                      <a:pt x="5679" y="14187"/>
                      <a:pt x="5167" y="15568"/>
                    </a:cubicBezTo>
                    <a:cubicBezTo>
                      <a:pt x="5155" y="15592"/>
                      <a:pt x="5144" y="15628"/>
                      <a:pt x="5132" y="15652"/>
                    </a:cubicBezTo>
                    <a:cubicBezTo>
                      <a:pt x="4489" y="17390"/>
                      <a:pt x="4167" y="19212"/>
                      <a:pt x="4167" y="21069"/>
                    </a:cubicBezTo>
                    <a:lnTo>
                      <a:pt x="4167" y="25117"/>
                    </a:lnTo>
                    <a:cubicBezTo>
                      <a:pt x="4167" y="26939"/>
                      <a:pt x="5441" y="28439"/>
                      <a:pt x="7120" y="28725"/>
                    </a:cubicBezTo>
                    <a:lnTo>
                      <a:pt x="7120" y="29951"/>
                    </a:lnTo>
                    <a:lnTo>
                      <a:pt x="572" y="29951"/>
                    </a:lnTo>
                    <a:cubicBezTo>
                      <a:pt x="250" y="29951"/>
                      <a:pt x="0" y="30213"/>
                      <a:pt x="12" y="30534"/>
                    </a:cubicBezTo>
                    <a:lnTo>
                      <a:pt x="12" y="35975"/>
                    </a:lnTo>
                    <a:cubicBezTo>
                      <a:pt x="0" y="36297"/>
                      <a:pt x="250" y="36559"/>
                      <a:pt x="572" y="36559"/>
                    </a:cubicBezTo>
                    <a:lnTo>
                      <a:pt x="34647" y="36559"/>
                    </a:lnTo>
                    <a:cubicBezTo>
                      <a:pt x="34969" y="36559"/>
                      <a:pt x="35219" y="36297"/>
                      <a:pt x="35219" y="35975"/>
                    </a:cubicBezTo>
                    <a:lnTo>
                      <a:pt x="35219" y="30546"/>
                    </a:lnTo>
                    <a:cubicBezTo>
                      <a:pt x="35219" y="30225"/>
                      <a:pt x="34981" y="29963"/>
                      <a:pt x="34671" y="29951"/>
                    </a:cubicBezTo>
                    <a:lnTo>
                      <a:pt x="27813" y="29951"/>
                    </a:lnTo>
                    <a:lnTo>
                      <a:pt x="27813" y="28725"/>
                    </a:lnTo>
                    <a:cubicBezTo>
                      <a:pt x="29480" y="28451"/>
                      <a:pt x="30766" y="26939"/>
                      <a:pt x="30766" y="25129"/>
                    </a:cubicBezTo>
                    <a:lnTo>
                      <a:pt x="30766" y="21069"/>
                    </a:lnTo>
                    <a:cubicBezTo>
                      <a:pt x="30754" y="19223"/>
                      <a:pt x="30432" y="17390"/>
                      <a:pt x="29789" y="15652"/>
                    </a:cubicBezTo>
                    <a:cubicBezTo>
                      <a:pt x="29789" y="15628"/>
                      <a:pt x="29778" y="15592"/>
                      <a:pt x="29766" y="15568"/>
                    </a:cubicBezTo>
                    <a:cubicBezTo>
                      <a:pt x="29254" y="14199"/>
                      <a:pt x="28551" y="12889"/>
                      <a:pt x="27694" y="11699"/>
                    </a:cubicBezTo>
                    <a:cubicBezTo>
                      <a:pt x="27587" y="11544"/>
                      <a:pt x="27417" y="11467"/>
                      <a:pt x="27246" y="11467"/>
                    </a:cubicBezTo>
                    <a:cubicBezTo>
                      <a:pt x="27075" y="11467"/>
                      <a:pt x="26902" y="11544"/>
                      <a:pt x="26789" y="11699"/>
                    </a:cubicBezTo>
                    <a:cubicBezTo>
                      <a:pt x="25932" y="12901"/>
                      <a:pt x="25229" y="14211"/>
                      <a:pt x="24705" y="15604"/>
                    </a:cubicBezTo>
                    <a:lnTo>
                      <a:pt x="24694" y="15640"/>
                    </a:lnTo>
                    <a:cubicBezTo>
                      <a:pt x="24051" y="17378"/>
                      <a:pt x="23729" y="19223"/>
                      <a:pt x="23729" y="21069"/>
                    </a:cubicBezTo>
                    <a:lnTo>
                      <a:pt x="23729" y="25129"/>
                    </a:lnTo>
                    <a:cubicBezTo>
                      <a:pt x="23729" y="26939"/>
                      <a:pt x="25003" y="28451"/>
                      <a:pt x="26682" y="28737"/>
                    </a:cubicBezTo>
                    <a:lnTo>
                      <a:pt x="26682" y="29963"/>
                    </a:lnTo>
                    <a:lnTo>
                      <a:pt x="18026" y="29963"/>
                    </a:lnTo>
                    <a:lnTo>
                      <a:pt x="18026" y="28713"/>
                    </a:lnTo>
                    <a:cubicBezTo>
                      <a:pt x="20598" y="28415"/>
                      <a:pt x="22598" y="26153"/>
                      <a:pt x="22598" y="23403"/>
                    </a:cubicBezTo>
                    <a:lnTo>
                      <a:pt x="22598" y="14568"/>
                    </a:lnTo>
                    <a:cubicBezTo>
                      <a:pt x="22598" y="11746"/>
                      <a:pt x="22098" y="8936"/>
                      <a:pt x="21122" y="6293"/>
                    </a:cubicBezTo>
                    <a:cubicBezTo>
                      <a:pt x="21122" y="6246"/>
                      <a:pt x="21098" y="6210"/>
                      <a:pt x="21086" y="6174"/>
                    </a:cubicBezTo>
                    <a:cubicBezTo>
                      <a:pt x="20300" y="4067"/>
                      <a:pt x="19229" y="2067"/>
                      <a:pt x="17919" y="233"/>
                    </a:cubicBezTo>
                    <a:cubicBezTo>
                      <a:pt x="17806" y="78"/>
                      <a:pt x="17633" y="1"/>
                      <a:pt x="17462" y="1"/>
                    </a:cubicBezTo>
                    <a:close/>
                  </a:path>
                </a:pathLst>
              </a:custGeom>
              <a:solidFill>
                <a:srgbClr val="081C1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64" name="Google Shape;564;p36"/>
          <p:cNvCxnSpPr/>
          <p:nvPr/>
        </p:nvCxnSpPr>
        <p:spPr>
          <a:xfrm flipH="1" rot="10800000">
            <a:off x="5011975" y="1345000"/>
            <a:ext cx="9900" cy="97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65" name="Google Shape;565;p36"/>
          <p:cNvCxnSpPr/>
          <p:nvPr/>
        </p:nvCxnSpPr>
        <p:spPr>
          <a:xfrm rot="10800000">
            <a:off x="2167825" y="1911863"/>
            <a:ext cx="1776900" cy="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66" name="Google Shape;566;p36"/>
          <p:cNvCxnSpPr/>
          <p:nvPr/>
        </p:nvCxnSpPr>
        <p:spPr>
          <a:xfrm flipH="1">
            <a:off x="2086250" y="3945900"/>
            <a:ext cx="1644900" cy="616200"/>
          </a:xfrm>
          <a:prstGeom prst="bentConnector3">
            <a:avLst>
              <a:gd fmla="val 7077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67" name="Google Shape;567;p36"/>
          <p:cNvCxnSpPr/>
          <p:nvPr/>
        </p:nvCxnSpPr>
        <p:spPr>
          <a:xfrm>
            <a:off x="2129350" y="2002950"/>
            <a:ext cx="58500" cy="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36"/>
          <p:cNvCxnSpPr/>
          <p:nvPr/>
        </p:nvCxnSpPr>
        <p:spPr>
          <a:xfrm>
            <a:off x="3539200" y="1254275"/>
            <a:ext cx="1108500" cy="564000"/>
          </a:xfrm>
          <a:prstGeom prst="bentConnector3">
            <a:avLst>
              <a:gd fmla="val 9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36"/>
          <p:cNvCxnSpPr>
            <a:endCxn id="526" idx="1"/>
          </p:cNvCxnSpPr>
          <p:nvPr/>
        </p:nvCxnSpPr>
        <p:spPr>
          <a:xfrm flipH="1" rot="10800000">
            <a:off x="5785311" y="1446364"/>
            <a:ext cx="1858200" cy="69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